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35302F"/>
    <a:srgbClr val="78C074"/>
    <a:srgbClr val="3E9BF8"/>
    <a:srgbClr val="904B25"/>
    <a:srgbClr val="C0652E"/>
    <a:srgbClr val="871C17"/>
    <a:srgbClr val="A5241D"/>
    <a:srgbClr val="16313B"/>
    <a:srgbClr val="0C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7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5/28/21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5400" dirty="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Needs to Be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1447138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000" dirty="0"/>
              <a:t>A Calling out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A Priority</a:t>
            </a:r>
            <a:endParaRPr lang="en-US"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1FE7C-D415-8C4F-A910-C3120CD47019}"/>
              </a:ext>
            </a:extLst>
          </p:cNvPr>
          <p:cNvSpPr/>
          <p:nvPr/>
        </p:nvSpPr>
        <p:spPr>
          <a:xfrm>
            <a:off x="1459063" y="2899293"/>
            <a:ext cx="693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First of all, then, I urge that entreaties and prayers, petitions and thanksgivings, be made on behalf of all men,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kings and all who are in authority, so that we may lead a tranquil and quiet life in all godliness and dignity.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 Timothy 2:1-2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1F16D-D3B5-D140-B258-C643ACDB8DA0}"/>
              </a:ext>
            </a:extLst>
          </p:cNvPr>
          <p:cNvCxnSpPr/>
          <p:nvPr/>
        </p:nvCxnSpPr>
        <p:spPr>
          <a:xfrm>
            <a:off x="1017767" y="2966795"/>
            <a:ext cx="0" cy="1803988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8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Needs to Be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1447138"/>
          </a:xfrm>
        </p:spPr>
        <p:txBody>
          <a:bodyPr>
            <a:normAutofit fontScale="92500" lnSpcReduction="10000"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100" dirty="0"/>
              <a:t>A Calling out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100" dirty="0"/>
              <a:t>A Priority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Remedy</a:t>
            </a:r>
            <a:endParaRPr lang="en-US"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1FE7C-D415-8C4F-A910-C3120CD47019}"/>
              </a:ext>
            </a:extLst>
          </p:cNvPr>
          <p:cNvSpPr/>
          <p:nvPr/>
        </p:nvSpPr>
        <p:spPr>
          <a:xfrm>
            <a:off x="1514722" y="3083959"/>
            <a:ext cx="6611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when you are praying, do not use meaningless repetition as the Gentiles do, for they suppose that they will be heard for their many words.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Matthew 6:7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1F16D-D3B5-D140-B258-C643ACDB8DA0}"/>
              </a:ext>
            </a:extLst>
          </p:cNvPr>
          <p:cNvCxnSpPr/>
          <p:nvPr/>
        </p:nvCxnSpPr>
        <p:spPr>
          <a:xfrm>
            <a:off x="1017767" y="2966795"/>
            <a:ext cx="0" cy="1803988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8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Needs to Be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3"/>
            <a:ext cx="7913687" cy="1685678"/>
          </a:xfrm>
        </p:spPr>
        <p:txBody>
          <a:bodyPr>
            <a:normAutofit fontScale="92500" lnSpcReduction="20000"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A Calling out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A Priority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Remedy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Constant</a:t>
            </a:r>
            <a:endParaRPr lang="en-US"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91FE7C-D415-8C4F-A910-C3120CD47019}"/>
              </a:ext>
            </a:extLst>
          </p:cNvPr>
          <p:cNvSpPr/>
          <p:nvPr/>
        </p:nvSpPr>
        <p:spPr>
          <a:xfrm>
            <a:off x="1514722" y="3266839"/>
            <a:ext cx="6611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Rejoice in the Lord always; again I will say, rejoice!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Let your gentle spirit be known to all men. The Lord is near.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Philippians 4:4-5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D1F16D-D3B5-D140-B258-C643ACDB8DA0}"/>
              </a:ext>
            </a:extLst>
          </p:cNvPr>
          <p:cNvCxnSpPr>
            <a:cxnSpLocks/>
          </p:cNvCxnSpPr>
          <p:nvPr/>
        </p:nvCxnSpPr>
        <p:spPr>
          <a:xfrm>
            <a:off x="1017767" y="3266839"/>
            <a:ext cx="0" cy="1464187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1E1F78-D58F-5241-A163-EF6F13271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6</a:t>
            </a:r>
            <a:r>
              <a:rPr lang="en-US" sz="2800" dirty="0"/>
              <a:t> Be anxious for nothing, but in everything by prayer and supplication with thanksgiving let your requests be made known to God. </a:t>
            </a:r>
            <a:r>
              <a:rPr lang="en-US" sz="2800" baseline="30000" dirty="0"/>
              <a:t>7</a:t>
            </a:r>
            <a:r>
              <a:rPr lang="en-US" sz="2800" dirty="0"/>
              <a:t> And the peace of God, which surpasses all comprehension, will guard your hearts and your minds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9BDD-5AEE-084F-97DA-DF9B681B20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Philippians 4:6-7</a:t>
            </a:r>
          </a:p>
        </p:txBody>
      </p:sp>
    </p:spTree>
    <p:extLst>
      <p:ext uri="{BB962C8B-B14F-4D97-AF65-F5344CB8AC3E}">
        <p14:creationId xmlns:p14="http://schemas.microsoft.com/office/powerpoint/2010/main" val="49024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2240-407D-2E47-B617-5F8832F8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Perils and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2E53-7CAC-D847-9DE9-33FC88EE6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9430"/>
            <a:ext cx="7913687" cy="3494250"/>
          </a:xfrm>
        </p:spPr>
        <p:txBody>
          <a:bodyPr>
            <a:normAutofit/>
          </a:bodyPr>
          <a:lstStyle/>
          <a:p>
            <a:r>
              <a:rPr lang="en-US" sz="4800" b="1" dirty="0"/>
              <a:t>Prayer is not a substitute for human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7388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2240-407D-2E47-B617-5F8832F8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Perils and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2E53-7CAC-D847-9DE9-33FC88EE6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9430"/>
            <a:ext cx="7913687" cy="3494250"/>
          </a:xfrm>
        </p:spPr>
        <p:txBody>
          <a:bodyPr>
            <a:normAutofit/>
          </a:bodyPr>
          <a:lstStyle/>
          <a:p>
            <a:r>
              <a:rPr lang="en-US" sz="4800" b="1" dirty="0"/>
              <a:t>Pray to the </a:t>
            </a:r>
            <a:r>
              <a:rPr lang="en-US" sz="4800" b="1" u="sng" dirty="0"/>
              <a:t>true</a:t>
            </a:r>
            <a:r>
              <a:rPr lang="en-US" sz="4800" b="1" dirty="0"/>
              <a:t> God</a:t>
            </a:r>
          </a:p>
        </p:txBody>
      </p:sp>
    </p:spTree>
    <p:extLst>
      <p:ext uri="{BB962C8B-B14F-4D97-AF65-F5344CB8AC3E}">
        <p14:creationId xmlns:p14="http://schemas.microsoft.com/office/powerpoint/2010/main" val="365252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2240-407D-2E47-B617-5F8832F8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Perils and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2E53-7CAC-D847-9DE9-33FC88EE6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9430"/>
            <a:ext cx="7913687" cy="3494250"/>
          </a:xfrm>
        </p:spPr>
        <p:txBody>
          <a:bodyPr>
            <a:normAutofit/>
          </a:bodyPr>
          <a:lstStyle/>
          <a:p>
            <a:r>
              <a:rPr lang="en-US" sz="4800" b="1" dirty="0"/>
              <a:t>God answers prayers in </a:t>
            </a:r>
            <a:br>
              <a:rPr lang="en-US" sz="4800" b="1" dirty="0"/>
            </a:br>
            <a:r>
              <a:rPr lang="en-US" sz="4800" b="1" dirty="0"/>
              <a:t>His way, not yours</a:t>
            </a:r>
          </a:p>
        </p:txBody>
      </p:sp>
    </p:spTree>
    <p:extLst>
      <p:ext uri="{BB962C8B-B14F-4D97-AF65-F5344CB8AC3E}">
        <p14:creationId xmlns:p14="http://schemas.microsoft.com/office/powerpoint/2010/main" val="405888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4C67C-8B3D-5345-8893-654AE2636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Because of the surpassing greatness of the revelations, for this reason, to keep me from exalting myself, there was given me a thorn in the flesh, a messenger of Satan to [torment me—to keep me from exalting myself!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33685-4BFF-BE46-A48B-CB2D4ECFD4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12:7</a:t>
            </a:r>
          </a:p>
        </p:txBody>
      </p:sp>
    </p:spTree>
    <p:extLst>
      <p:ext uri="{BB962C8B-B14F-4D97-AF65-F5344CB8AC3E}">
        <p14:creationId xmlns:p14="http://schemas.microsoft.com/office/powerpoint/2010/main" val="167456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4C67C-8B3D-5345-8893-654AE2636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8</a:t>
            </a:r>
            <a:r>
              <a:rPr lang="en-US" sz="2800" dirty="0"/>
              <a:t> Concerning this I implored the Lord three times that it might leave me. </a:t>
            </a:r>
            <a:r>
              <a:rPr lang="en-US" sz="2800" baseline="30000" dirty="0"/>
              <a:t>9</a:t>
            </a:r>
            <a:r>
              <a:rPr lang="en-US" sz="2800" dirty="0"/>
              <a:t> And He has said to me, "My grace is sufficient for you, for power is perfected in weakness." Most gladly, therefore, I will rather boast about my weaknesses, so that the power of Christ may dwell in 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33685-4BFF-BE46-A48B-CB2D4ECFD4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12:8-9</a:t>
            </a:r>
          </a:p>
        </p:txBody>
      </p:sp>
    </p:spTree>
    <p:extLst>
      <p:ext uri="{BB962C8B-B14F-4D97-AF65-F5344CB8AC3E}">
        <p14:creationId xmlns:p14="http://schemas.microsoft.com/office/powerpoint/2010/main" val="361849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4C67C-8B3D-5345-8893-654AE2636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Therefore I am well content with weaknesses, with insults, with distresses, with persecutions, with difficulties, for Christ's sake; for when I am weak, then I am strong.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33685-4BFF-BE46-A48B-CB2D4ECFD4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12:10</a:t>
            </a:r>
          </a:p>
        </p:txBody>
      </p:sp>
    </p:spTree>
    <p:extLst>
      <p:ext uri="{BB962C8B-B14F-4D97-AF65-F5344CB8AC3E}">
        <p14:creationId xmlns:p14="http://schemas.microsoft.com/office/powerpoint/2010/main" val="246801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2999-5FE1-F842-9ECE-9C7FD0A0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D1C8-BEC1-4D42-87F3-7888048E8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</a:t>
            </a:r>
            <a:r>
              <a:rPr lang="en-US" dirty="0"/>
              <a:t> → More Godly</a:t>
            </a:r>
          </a:p>
          <a:p>
            <a:r>
              <a:rPr lang="en-US" dirty="0"/>
              <a:t>Why?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ED0F99-E837-D340-958A-5EA36F1AD1C7}"/>
              </a:ext>
            </a:extLst>
          </p:cNvPr>
          <p:cNvCxnSpPr>
            <a:cxnSpLocks/>
          </p:cNvCxnSpPr>
          <p:nvPr/>
        </p:nvCxnSpPr>
        <p:spPr>
          <a:xfrm>
            <a:off x="1049572" y="2465844"/>
            <a:ext cx="0" cy="2427836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012D0EC-9858-DC41-AB66-8A38E0C99A82}"/>
              </a:ext>
            </a:extLst>
          </p:cNvPr>
          <p:cNvSpPr/>
          <p:nvPr/>
        </p:nvSpPr>
        <p:spPr>
          <a:xfrm>
            <a:off x="1345759" y="2525600"/>
            <a:ext cx="7199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But we have this treasure in earthen vessels, so that the surpassing greatness of the power will be of God and not from ourselves;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we are afflicted in every way, but not crushed; perplexed, but not despairing;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persecuted, but not forsaken; struck down, but not destroyed;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II Corinthians 4:7-9</a:t>
            </a:r>
          </a:p>
        </p:txBody>
      </p:sp>
    </p:spTree>
    <p:extLst>
      <p:ext uri="{BB962C8B-B14F-4D97-AF65-F5344CB8AC3E}">
        <p14:creationId xmlns:p14="http://schemas.microsoft.com/office/powerpoint/2010/main" val="23386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2240-407D-2E47-B617-5F8832F8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Perils and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2E53-7CAC-D847-9DE9-33FC88EE6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9430"/>
            <a:ext cx="7913687" cy="3494250"/>
          </a:xfrm>
        </p:spPr>
        <p:txBody>
          <a:bodyPr>
            <a:normAutofit/>
          </a:bodyPr>
          <a:lstStyle/>
          <a:p>
            <a:r>
              <a:rPr lang="en-US" sz="4800" b="1" dirty="0"/>
              <a:t>No matter what –</a:t>
            </a:r>
            <a:br>
              <a:rPr lang="en-US" sz="4800" b="1" dirty="0"/>
            </a:br>
            <a:r>
              <a:rPr lang="en-US" sz="4800" b="1" dirty="0"/>
              <a:t>God is with you!</a:t>
            </a:r>
          </a:p>
        </p:txBody>
      </p:sp>
    </p:spTree>
    <p:extLst>
      <p:ext uri="{BB962C8B-B14F-4D97-AF65-F5344CB8AC3E}">
        <p14:creationId xmlns:p14="http://schemas.microsoft.com/office/powerpoint/2010/main" val="279705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E187-2533-A643-935F-49F308D0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</a:t>
            </a:r>
            <a:br>
              <a:rPr lang="en-US" dirty="0"/>
            </a:br>
            <a:r>
              <a:rPr lang="en-US" dirty="0"/>
              <a:t>Share with the group a prayer of yours that was answered/not answered and how that affected your faith?</a:t>
            </a:r>
          </a:p>
        </p:txBody>
      </p:sp>
    </p:spTree>
    <p:extLst>
      <p:ext uri="{BB962C8B-B14F-4D97-AF65-F5344CB8AC3E}">
        <p14:creationId xmlns:p14="http://schemas.microsoft.com/office/powerpoint/2010/main" val="146469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E187-2533-A643-935F-49F308D0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</a:t>
            </a:r>
            <a:br>
              <a:rPr lang="en-US" dirty="0"/>
            </a:br>
            <a:r>
              <a:rPr lang="en-US" b="0" dirty="0"/>
              <a:t>In your opinion, what is the greatest misconception people have about prayer? Why?</a:t>
            </a:r>
          </a:p>
        </p:txBody>
      </p:sp>
    </p:spTree>
    <p:extLst>
      <p:ext uri="{BB962C8B-B14F-4D97-AF65-F5344CB8AC3E}">
        <p14:creationId xmlns:p14="http://schemas.microsoft.com/office/powerpoint/2010/main" val="3961802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E187-2533-A643-935F-49F308D0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  <a:br>
              <a:rPr lang="en-US" dirty="0"/>
            </a:br>
            <a:r>
              <a:rPr lang="en-US" b="0" dirty="0"/>
              <a:t>What is the greatest hindrance in your prayer life? How has this affected you?</a:t>
            </a:r>
          </a:p>
        </p:txBody>
      </p:sp>
    </p:spTree>
    <p:extLst>
      <p:ext uri="{BB962C8B-B14F-4D97-AF65-F5344CB8AC3E}">
        <p14:creationId xmlns:p14="http://schemas.microsoft.com/office/powerpoint/2010/main" val="421678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E187-2533-A643-935F-49F308D0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b="0" dirty="0"/>
              <a:t>How would you encourage someone who has given up on prayer? What would you say or do to revive their prayer life?</a:t>
            </a:r>
          </a:p>
        </p:txBody>
      </p:sp>
    </p:spTree>
    <p:extLst>
      <p:ext uri="{BB962C8B-B14F-4D97-AF65-F5344CB8AC3E}">
        <p14:creationId xmlns:p14="http://schemas.microsoft.com/office/powerpoint/2010/main" val="3071155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E187-2533-A643-935F-49F308D0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b="0" dirty="0"/>
              <a:t>If you had the time or opportunity to offer only one prayer, share with the group what that prayer would be.</a:t>
            </a:r>
          </a:p>
        </p:txBody>
      </p:sp>
    </p:spTree>
    <p:extLst>
      <p:ext uri="{BB962C8B-B14F-4D97-AF65-F5344CB8AC3E}">
        <p14:creationId xmlns:p14="http://schemas.microsoft.com/office/powerpoint/2010/main" val="331868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F3CC7-86A0-5F47-8EE9-997204813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10</a:t>
            </a:r>
            <a:r>
              <a:rPr lang="en-US" sz="2800" dirty="0"/>
              <a:t> always carrying about in the body the dying of Jesus, so that the life of Jesus also may be manifested in our body. </a:t>
            </a:r>
            <a:r>
              <a:rPr lang="en-US" sz="2800" baseline="30000" dirty="0"/>
              <a:t>11</a:t>
            </a:r>
            <a:r>
              <a:rPr lang="en-US" sz="2800" dirty="0"/>
              <a:t> For we who live are constantly being delivered over to death for Jesus' sake, so that the life of Jesus also may be manifested in our mortal flesh.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69310-1B71-D746-B16D-602AE7E1D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4:10-11</a:t>
            </a:r>
          </a:p>
        </p:txBody>
      </p:sp>
    </p:spTree>
    <p:extLst>
      <p:ext uri="{BB962C8B-B14F-4D97-AF65-F5344CB8AC3E}">
        <p14:creationId xmlns:p14="http://schemas.microsoft.com/office/powerpoint/2010/main" val="31084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881575-D51D-AD41-8C12-8821709F32FE}"/>
              </a:ext>
            </a:extLst>
          </p:cNvPr>
          <p:cNvSpPr/>
          <p:nvPr/>
        </p:nvSpPr>
        <p:spPr>
          <a:xfrm>
            <a:off x="4214189" y="3411118"/>
            <a:ext cx="2830665" cy="874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53D39-5C39-AC4E-840E-354EC51F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8F96E-FD6B-9E48-A68A-F0B5854B8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248" y="1295278"/>
            <a:ext cx="3734973" cy="36422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Intimacy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Simplicity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Silence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DCC16D-9CD3-BF4C-8831-6FB440B821BC}"/>
              </a:ext>
            </a:extLst>
          </p:cNvPr>
          <p:cNvSpPr txBox="1">
            <a:spLocks/>
          </p:cNvSpPr>
          <p:nvPr/>
        </p:nvSpPr>
        <p:spPr>
          <a:xfrm>
            <a:off x="4352829" y="1271940"/>
            <a:ext cx="3734973" cy="36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/>
              <a:t>Solitude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Surrender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72B30"/>
                </a:solidFill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78955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is </a:t>
            </a:r>
            <a:r>
              <a:rPr lang="en-US" u="sng" dirty="0"/>
              <a:t>Not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3526056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Bargaining</a:t>
            </a:r>
          </a:p>
        </p:txBody>
      </p:sp>
    </p:spTree>
    <p:extLst>
      <p:ext uri="{BB962C8B-B14F-4D97-AF65-F5344CB8AC3E}">
        <p14:creationId xmlns:p14="http://schemas.microsoft.com/office/powerpoint/2010/main" val="235738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is </a:t>
            </a:r>
            <a:r>
              <a:rPr lang="en-US" u="sng" dirty="0"/>
              <a:t>Not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3526056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400" dirty="0"/>
              <a:t>Bargaining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Get Rich Scheme</a:t>
            </a:r>
          </a:p>
        </p:txBody>
      </p:sp>
    </p:spTree>
    <p:extLst>
      <p:ext uri="{BB962C8B-B14F-4D97-AF65-F5344CB8AC3E}">
        <p14:creationId xmlns:p14="http://schemas.microsoft.com/office/powerpoint/2010/main" val="369016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is </a:t>
            </a:r>
            <a:r>
              <a:rPr lang="en-US" u="sng" dirty="0"/>
              <a:t>Not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3526056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400" dirty="0"/>
              <a:t>Bargaining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Get Rich Scheme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Wish List</a:t>
            </a:r>
          </a:p>
        </p:txBody>
      </p:sp>
    </p:spTree>
    <p:extLst>
      <p:ext uri="{BB962C8B-B14F-4D97-AF65-F5344CB8AC3E}">
        <p14:creationId xmlns:p14="http://schemas.microsoft.com/office/powerpoint/2010/main" val="341617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is </a:t>
            </a:r>
            <a:r>
              <a:rPr lang="en-US" u="sng" dirty="0"/>
              <a:t>Not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3526056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400" dirty="0"/>
              <a:t>Bargaining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Get Rich Scheme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400" dirty="0"/>
              <a:t>Wish List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Ritual or charm</a:t>
            </a:r>
          </a:p>
        </p:txBody>
      </p:sp>
    </p:spTree>
    <p:extLst>
      <p:ext uri="{BB962C8B-B14F-4D97-AF65-F5344CB8AC3E}">
        <p14:creationId xmlns:p14="http://schemas.microsoft.com/office/powerpoint/2010/main" val="295003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030F-FE1D-1B47-ADF5-66ED122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Prayer Needs to Be</a:t>
            </a:r>
            <a:endParaRPr lang="en-US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7720-1575-474B-996C-50DE85C0D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7624"/>
            <a:ext cx="7913687" cy="3526056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A Calling out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298818792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705</Words>
  <Application>Microsoft Macintosh PowerPoint</Application>
  <PresentationFormat>On-screen Show (16:9)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Lato</vt:lpstr>
      <vt:lpstr>Lato Black</vt:lpstr>
      <vt:lpstr>Lato Regular</vt:lpstr>
      <vt:lpstr>With Title</vt:lpstr>
      <vt:lpstr>PowerPoint Presentation</vt:lpstr>
      <vt:lpstr>Review</vt:lpstr>
      <vt:lpstr>PowerPoint Presentation</vt:lpstr>
      <vt:lpstr>Disciplines</vt:lpstr>
      <vt:lpstr>What Prayer is Not</vt:lpstr>
      <vt:lpstr>What Prayer is Not</vt:lpstr>
      <vt:lpstr>What Prayer is Not</vt:lpstr>
      <vt:lpstr>What Prayer is Not</vt:lpstr>
      <vt:lpstr>What Prayer Needs to Be</vt:lpstr>
      <vt:lpstr>What Prayer Needs to Be</vt:lpstr>
      <vt:lpstr>What Prayer Needs to Be</vt:lpstr>
      <vt:lpstr>What Prayer Needs to Be</vt:lpstr>
      <vt:lpstr>PowerPoint Presentation</vt:lpstr>
      <vt:lpstr>Perils and Promises</vt:lpstr>
      <vt:lpstr>Perils and Promises</vt:lpstr>
      <vt:lpstr>Perils and Promises</vt:lpstr>
      <vt:lpstr>PowerPoint Presentation</vt:lpstr>
      <vt:lpstr>PowerPoint Presentation</vt:lpstr>
      <vt:lpstr>PowerPoint Presentation</vt:lpstr>
      <vt:lpstr>Perils and Promises</vt:lpstr>
      <vt:lpstr>#1 Share with the group a prayer of yours that was answered/not answered and how that affected your faith?</vt:lpstr>
      <vt:lpstr>#2 In your opinion, what is the greatest misconception people have about prayer? Why?</vt:lpstr>
      <vt:lpstr>#3 What is the greatest hindrance in your prayer life? How has this affected you?</vt:lpstr>
      <vt:lpstr>#4 How would you encourage someone who has given up on prayer? What would you say or do to revive their prayer life?</vt:lpstr>
      <vt:lpstr>#5 If you had the time or opportunity to offer only one prayer, share with the group what that prayer would be.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260</cp:revision>
  <dcterms:created xsi:type="dcterms:W3CDTF">2014-04-30T18:34:38Z</dcterms:created>
  <dcterms:modified xsi:type="dcterms:W3CDTF">2021-05-28T17:28:13Z</dcterms:modified>
</cp:coreProperties>
</file>