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75" r:id="rId3"/>
    <p:sldId id="322" r:id="rId4"/>
    <p:sldId id="294" r:id="rId5"/>
    <p:sldId id="298" r:id="rId6"/>
    <p:sldId id="329" r:id="rId7"/>
    <p:sldId id="349" r:id="rId8"/>
    <p:sldId id="331" r:id="rId9"/>
    <p:sldId id="351" r:id="rId10"/>
    <p:sldId id="332" r:id="rId11"/>
    <p:sldId id="333" r:id="rId12"/>
    <p:sldId id="334" r:id="rId13"/>
    <p:sldId id="348" r:id="rId14"/>
    <p:sldId id="335" r:id="rId15"/>
    <p:sldId id="336" r:id="rId16"/>
    <p:sldId id="337" r:id="rId17"/>
    <p:sldId id="338" r:id="rId18"/>
    <p:sldId id="352" r:id="rId19"/>
    <p:sldId id="340" r:id="rId20"/>
    <p:sldId id="346" r:id="rId21"/>
    <p:sldId id="353" r:id="rId22"/>
    <p:sldId id="354" r:id="rId23"/>
    <p:sldId id="325" r:id="rId24"/>
    <p:sldId id="355" r:id="rId25"/>
    <p:sldId id="341" r:id="rId26"/>
    <p:sldId id="342" r:id="rId27"/>
    <p:sldId id="343" r:id="rId28"/>
    <p:sldId id="344" r:id="rId29"/>
    <p:sldId id="345" r:id="rId3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7169"/>
    <a:srgbClr val="006A65"/>
    <a:srgbClr val="00978C"/>
    <a:srgbClr val="037C71"/>
    <a:srgbClr val="F3E1C7"/>
    <a:srgbClr val="007D72"/>
    <a:srgbClr val="E8D4B8"/>
    <a:srgbClr val="AC3B12"/>
    <a:srgbClr val="272B30"/>
    <a:srgbClr val="78C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08"/>
    <p:restoredTop sz="97146"/>
  </p:normalViewPr>
  <p:slideViewPr>
    <p:cSldViewPr snapToGrid="0" snapToObjects="1">
      <p:cViewPr varScale="1">
        <p:scale>
          <a:sx n="171" d="100"/>
          <a:sy n="171" d="100"/>
        </p:scale>
        <p:origin x="792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7956BFB-72F2-C149-B567-312CA65074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Lato" panose="020F050202020403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3FAE24-DD58-C349-AFB0-44F2BB9DAA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Lato" panose="020F050202020403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AACDBE-C70C-5848-B54E-B7EF5E19C0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775A4-25D9-AB46-B3E9-AE6665A365C2}" type="slidenum">
              <a:rPr lang="en-US" smtClean="0">
                <a:latin typeface="Lato" panose="020F0502020204030203" pitchFamily="34" charset="0"/>
              </a:rPr>
              <a:t>‹#›</a:t>
            </a:fld>
            <a:endParaRPr lang="en-US" dirty="0">
              <a:latin typeface="Lato" panose="020F0502020204030203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C1B7E47-8A17-D744-8FC4-318015769F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9C70D9-64D7-9F45-8AAD-0E4E4CEBF8C6}" type="datetimeFigureOut">
              <a:rPr lang="en-US" smtClean="0">
                <a:latin typeface="Lato" panose="020F0502020204030203" pitchFamily="34" charset="0"/>
              </a:rPr>
              <a:t>1/20/22</a:t>
            </a:fld>
            <a:endParaRPr lang="en-US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714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Lato" panose="020F0502020204030203" pitchFamily="34" charset="0"/>
              </a:defRPr>
            </a:lvl1pPr>
          </a:lstStyle>
          <a:p>
            <a:fld id="{4CC2C837-2950-A949-A2DC-4377807F723A}" type="datetimeFigureOut">
              <a:rPr lang="en-US" smtClean="0"/>
              <a:pPr/>
              <a:t>1/20/22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Lato" panose="020F0502020204030203" pitchFamily="34" charset="0"/>
              </a:defRPr>
            </a:lvl1pPr>
          </a:lstStyle>
          <a:p>
            <a:fld id="{1E6C1AF6-CE6F-8E4E-A621-7E2949989C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302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Lato" panose="020F0502020204030203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Lato" panose="020F0502020204030203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Lato" panose="020F0502020204030203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Lato" panose="020F0502020204030203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Lato" panose="020F050202020403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44654-65E8-B549-ABA7-640E35C5780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376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44654-65E8-B549-ABA7-640E35C5780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223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44654-65E8-B549-ABA7-640E35C5780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935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44654-65E8-B549-ABA7-640E35C5780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011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44654-65E8-B549-ABA7-640E35C5780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1770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44654-65E8-B549-ABA7-640E35C5780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214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44654-65E8-B549-ABA7-640E35C5780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098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44654-65E8-B549-ABA7-640E35C5780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990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44654-65E8-B549-ABA7-640E35C5780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1452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44654-65E8-B549-ABA7-640E35C5780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142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44654-65E8-B549-ABA7-640E35C5780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411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44654-65E8-B549-ABA7-640E35C5780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7344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44654-65E8-B549-ABA7-640E35C57803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2672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44654-65E8-B549-ABA7-640E35C57803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8687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44654-65E8-B549-ABA7-640E35C5780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9451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44654-65E8-B549-ABA7-640E35C57803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4859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44654-65E8-B549-ABA7-640E35C57803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8416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44654-65E8-B549-ABA7-640E35C57803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732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44654-65E8-B549-ABA7-640E35C5780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895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44654-65E8-B549-ABA7-640E35C5780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797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44654-65E8-B549-ABA7-640E35C5780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410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44654-65E8-B549-ABA7-640E35C5780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419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44654-65E8-B549-ABA7-640E35C5780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679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44654-65E8-B549-ABA7-640E35C5780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343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44654-65E8-B549-ABA7-640E35C5780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027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20699" y="1420092"/>
            <a:ext cx="2781301" cy="3363913"/>
          </a:xfrm>
        </p:spPr>
        <p:txBody>
          <a:bodyPr anchor="b">
            <a:normAutofit/>
          </a:bodyPr>
          <a:lstStyle>
            <a:lvl1pPr marL="0" indent="0" algn="ctr">
              <a:buNone/>
              <a:defRPr sz="19900" b="0" i="0">
                <a:latin typeface="Lato Black"/>
                <a:ea typeface="Lato" panose="020F0502020204030203" pitchFamily="34" charset="0"/>
                <a:cs typeface="Lato Black"/>
              </a:defRPr>
            </a:lvl1pPr>
          </a:lstStyle>
          <a:p>
            <a:pPr lvl="0"/>
            <a:r>
              <a:rPr lang="en-US" dirty="0"/>
              <a:t>9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986" y="4503641"/>
            <a:ext cx="1825066" cy="25942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02000" y="2934636"/>
            <a:ext cx="5176113" cy="1239893"/>
          </a:xfrm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buNone/>
              <a:defRPr sz="4000" b="0" i="0" spc="0" baseline="0">
                <a:solidFill>
                  <a:schemeClr val="tx1">
                    <a:tint val="75000"/>
                  </a:schemeClr>
                </a:solidFill>
                <a:latin typeface="Lato Black"/>
                <a:ea typeface="Lato" panose="020F0502020204030203" pitchFamily="34" charset="0"/>
                <a:cs typeface="Lato Black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Title of Lesson</a:t>
            </a:r>
            <a:br>
              <a:rPr lang="en-US" dirty="0"/>
            </a:br>
            <a:r>
              <a:rPr lang="en-US" dirty="0"/>
              <a:t>Second Line of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CED7F1-D286-6146-970D-28FF4D6E4886}"/>
              </a:ext>
            </a:extLst>
          </p:cNvPr>
          <p:cNvSpPr txBox="1"/>
          <p:nvPr userDrawn="1"/>
        </p:nvSpPr>
        <p:spPr>
          <a:xfrm>
            <a:off x="2609627" y="1656768"/>
            <a:ext cx="3924746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000" b="1" i="0" spc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KIM WALL</a:t>
            </a:r>
          </a:p>
        </p:txBody>
      </p:sp>
    </p:spTree>
    <p:extLst>
      <p:ext uri="{BB962C8B-B14F-4D97-AF65-F5344CB8AC3E}">
        <p14:creationId xmlns:p14="http://schemas.microsoft.com/office/powerpoint/2010/main" val="1444753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ble Ver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13221" y="429598"/>
            <a:ext cx="7473085" cy="3680039"/>
          </a:xfrm>
        </p:spPr>
        <p:txBody>
          <a:bodyPr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0" i="0">
                <a:latin typeface="Lato Regular"/>
                <a:ea typeface="Lato" panose="020F0502020204030203" pitchFamily="34" charset="0"/>
                <a:cs typeface="Lato Regular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For God so loved the world, that He gave His only begotten Son, that whoever believes in Him shall not perish, but have eternal life.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13221" y="4109637"/>
            <a:ext cx="4156042" cy="522988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- John 3:16</a:t>
            </a:r>
          </a:p>
        </p:txBody>
      </p:sp>
    </p:spTree>
    <p:extLst>
      <p:ext uri="{BB962C8B-B14F-4D97-AF65-F5344CB8AC3E}">
        <p14:creationId xmlns:p14="http://schemas.microsoft.com/office/powerpoint/2010/main" val="2723253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Single Statm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285" y="465439"/>
            <a:ext cx="7913430" cy="4236288"/>
          </a:xfrm>
        </p:spPr>
        <p:txBody>
          <a:bodyPr anchor="ctr">
            <a:normAutofit/>
          </a:bodyPr>
          <a:lstStyle>
            <a:lvl1pPr algn="ctr">
              <a:defRPr sz="40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4396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681" y="465439"/>
            <a:ext cx="3948914" cy="4236288"/>
          </a:xfrm>
          <a:noFill/>
        </p:spPr>
        <p:txBody>
          <a:bodyPr anchor="ctr">
            <a:normAutofit/>
          </a:bodyPr>
          <a:lstStyle>
            <a:lvl1pPr algn="ctr">
              <a:defRPr sz="40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221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993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Center Single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80160" y="0"/>
            <a:ext cx="7205472" cy="51435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4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This is a single statement slide</a:t>
            </a:r>
          </a:p>
        </p:txBody>
      </p:sp>
    </p:spTree>
    <p:extLst>
      <p:ext uri="{BB962C8B-B14F-4D97-AF65-F5344CB8AC3E}">
        <p14:creationId xmlns:p14="http://schemas.microsoft.com/office/powerpoint/2010/main" val="709867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spc="-15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8488" y="1251437"/>
            <a:ext cx="7913687" cy="3642243"/>
          </a:xfrm>
        </p:spPr>
        <p:txBody>
          <a:bodyPr/>
          <a:lstStyle>
            <a:lvl1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6836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e Ver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13221" y="429598"/>
            <a:ext cx="7473085" cy="3680039"/>
          </a:xfrm>
        </p:spPr>
        <p:txBody>
          <a:bodyPr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0" i="0">
                <a:latin typeface="Lato Regular"/>
                <a:ea typeface="Lato" panose="020F0502020204030203" pitchFamily="34" charset="0"/>
                <a:cs typeface="Lato Regular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For God so loved the world, that He gave His only begotten Son, that whoever believes in Him shall not perish, but have eternal life.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13221" y="4109637"/>
            <a:ext cx="4156042" cy="522988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- John 3:16</a:t>
            </a:r>
          </a:p>
        </p:txBody>
      </p:sp>
    </p:spTree>
    <p:extLst>
      <p:ext uri="{BB962C8B-B14F-4D97-AF65-F5344CB8AC3E}">
        <p14:creationId xmlns:p14="http://schemas.microsoft.com/office/powerpoint/2010/main" val="1649283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ingle Statm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285" y="465439"/>
            <a:ext cx="7913430" cy="4236288"/>
          </a:xfrm>
        </p:spPr>
        <p:txBody>
          <a:bodyPr anchor="ctr">
            <a:normAutofit/>
          </a:bodyPr>
          <a:lstStyle>
            <a:lvl1pPr algn="ctr">
              <a:defRPr sz="40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1764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681" y="465439"/>
            <a:ext cx="3948914" cy="4236288"/>
          </a:xfrm>
          <a:noFill/>
        </p:spPr>
        <p:txBody>
          <a:bodyPr anchor="ctr">
            <a:normAutofit/>
          </a:bodyPr>
          <a:lstStyle>
            <a:lvl1pPr algn="ctr">
              <a:defRPr sz="40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9454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877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 - 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90882" y="1956804"/>
            <a:ext cx="2781301" cy="3363913"/>
          </a:xfrm>
        </p:spPr>
        <p:txBody>
          <a:bodyPr anchor="b">
            <a:normAutofit/>
          </a:bodyPr>
          <a:lstStyle>
            <a:lvl1pPr marL="0" indent="0" algn="ctr">
              <a:buNone/>
              <a:defRPr sz="19900" b="0" i="0">
                <a:latin typeface="Lato Black"/>
                <a:ea typeface="Lato" panose="020F0502020204030203" pitchFamily="34" charset="0"/>
                <a:cs typeface="Lato Black"/>
              </a:defRPr>
            </a:lvl1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72183" y="3471348"/>
            <a:ext cx="5176113" cy="1239893"/>
          </a:xfrm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buNone/>
              <a:defRPr sz="4000" b="0" i="0" spc="0" baseline="0">
                <a:solidFill>
                  <a:schemeClr val="tx1">
                    <a:tint val="75000"/>
                  </a:schemeClr>
                </a:solidFill>
                <a:latin typeface="Lato Black"/>
                <a:ea typeface="Lato" panose="020F0502020204030203" pitchFamily="34" charset="0"/>
                <a:cs typeface="Lato Black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Title of Lesson</a:t>
            </a:r>
            <a:br>
              <a:rPr lang="en-US" dirty="0"/>
            </a:br>
            <a:r>
              <a:rPr lang="en-US" dirty="0"/>
              <a:t>Second Line of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CD5732-D86D-D440-AFB1-2438313B33FA}"/>
              </a:ext>
            </a:extLst>
          </p:cNvPr>
          <p:cNvSpPr txBox="1"/>
          <p:nvPr userDrawn="1"/>
        </p:nvSpPr>
        <p:spPr>
          <a:xfrm>
            <a:off x="2609627" y="1656768"/>
            <a:ext cx="3924746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000" b="1" i="0" spc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KIM WALL</a:t>
            </a:r>
          </a:p>
        </p:txBody>
      </p:sp>
    </p:spTree>
    <p:extLst>
      <p:ext uri="{BB962C8B-B14F-4D97-AF65-F5344CB8AC3E}">
        <p14:creationId xmlns:p14="http://schemas.microsoft.com/office/powerpoint/2010/main" val="73650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ith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spc="-15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8488" y="1251437"/>
            <a:ext cx="7913687" cy="3642243"/>
          </a:xfrm>
        </p:spPr>
        <p:txBody>
          <a:bodyPr/>
          <a:lstStyle>
            <a:lvl1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1843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8230" y="205979"/>
            <a:ext cx="791343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8230" y="1318483"/>
            <a:ext cx="791343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3260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5" r:id="rId3"/>
    <p:sldLayoutId id="2147483667" r:id="rId4"/>
    <p:sldLayoutId id="2147483679" r:id="rId5"/>
    <p:sldLayoutId id="2147483669" r:id="rId6"/>
    <p:sldLayoutId id="2147483668" r:id="rId7"/>
    <p:sldLayoutId id="2147483670" r:id="rId8"/>
    <p:sldLayoutId id="2147483671" r:id="rId9"/>
    <p:sldLayoutId id="2147483672" r:id="rId10"/>
    <p:sldLayoutId id="2147483673" r:id="rId11"/>
    <p:sldLayoutId id="2147483680" r:id="rId12"/>
    <p:sldLayoutId id="2147483674" r:id="rId13"/>
    <p:sldLayoutId id="2147483682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 spc="-150">
          <a:solidFill>
            <a:schemeClr val="tx1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kencounter.com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85029" y="1385415"/>
            <a:ext cx="2910178" cy="3363913"/>
          </a:xfrm>
        </p:spPr>
        <p:txBody>
          <a:bodyPr>
            <a:normAutofit fontScale="92500"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1059" y="2361539"/>
            <a:ext cx="5633385" cy="1615476"/>
          </a:xfrm>
        </p:spPr>
        <p:txBody>
          <a:bodyPr/>
          <a:lstStyle/>
          <a:p>
            <a:r>
              <a:rPr lang="en-US" sz="4800" dirty="0"/>
              <a:t>Extreme</a:t>
            </a:r>
            <a:br>
              <a:rPr lang="en-US" sz="4800" dirty="0"/>
            </a:br>
            <a:r>
              <a:rPr lang="en-US" sz="4800" dirty="0"/>
              <a:t>Extinction Event!</a:t>
            </a:r>
          </a:p>
          <a:p>
            <a:r>
              <a:rPr lang="en-US" sz="2800" dirty="0">
                <a:latin typeface="Lato" panose="020F0502020204030203" pitchFamily="34" charset="0"/>
                <a:cs typeface="Lato" panose="020F0502020204030203" pitchFamily="34" charset="0"/>
              </a:rPr>
              <a:t>Part 4 - Noah’s Ark</a:t>
            </a:r>
          </a:p>
        </p:txBody>
      </p:sp>
    </p:spTree>
    <p:extLst>
      <p:ext uri="{BB962C8B-B14F-4D97-AF65-F5344CB8AC3E}">
        <p14:creationId xmlns:p14="http://schemas.microsoft.com/office/powerpoint/2010/main" val="469371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3E1356-BC56-0F49-A6E3-F541432FF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of animals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94E345-4D98-CB46-BF14-92C5734B82B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1373144"/>
            <a:ext cx="2286000" cy="15986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066291-CDE9-9F43-8A1B-9B0303EBFBD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868325" y="1373144"/>
            <a:ext cx="2286000" cy="15986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82A2F29-C46C-B141-811D-334A560777C2}"/>
              </a:ext>
            </a:extLst>
          </p:cNvPr>
          <p:cNvSpPr txBox="1"/>
          <p:nvPr/>
        </p:nvSpPr>
        <p:spPr>
          <a:xfrm>
            <a:off x="5486400" y="1677199"/>
            <a:ext cx="3349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2 of the dog “kinds”</a:t>
            </a:r>
          </a:p>
          <a:p>
            <a:r>
              <a:rPr lang="en-US" sz="2800" b="1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Genesis chapter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7B0531-70AE-BD44-828E-145AAC2E55A5}"/>
              </a:ext>
            </a:extLst>
          </p:cNvPr>
          <p:cNvSpPr txBox="1"/>
          <p:nvPr/>
        </p:nvSpPr>
        <p:spPr>
          <a:xfrm>
            <a:off x="2524227" y="2040555"/>
            <a:ext cx="770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4F9CB42-0B17-8E46-ADDB-DA2666D265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962"/>
          <a:stretch/>
        </p:blipFill>
        <p:spPr>
          <a:xfrm>
            <a:off x="457200" y="3439727"/>
            <a:ext cx="2210201" cy="11887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2BC469-2814-2D41-8850-79D41801D0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962"/>
          <a:stretch/>
        </p:blipFill>
        <p:spPr>
          <a:xfrm flipH="1">
            <a:off x="2960910" y="3439727"/>
            <a:ext cx="2210201" cy="118872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C9961A5-AC8E-4C45-B2D2-84C9C631B4B2}"/>
              </a:ext>
            </a:extLst>
          </p:cNvPr>
          <p:cNvSpPr txBox="1"/>
          <p:nvPr/>
        </p:nvSpPr>
        <p:spPr>
          <a:xfrm>
            <a:off x="5560422" y="3476967"/>
            <a:ext cx="3349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2 of the cat “kinds”</a:t>
            </a:r>
          </a:p>
          <a:p>
            <a:r>
              <a:rPr lang="en-US" sz="2800" b="1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Genesis chapter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C5E339-945C-2948-B680-E15D2B3465F7}"/>
              </a:ext>
            </a:extLst>
          </p:cNvPr>
          <p:cNvSpPr txBox="1"/>
          <p:nvPr/>
        </p:nvSpPr>
        <p:spPr>
          <a:xfrm>
            <a:off x="2598249" y="3840323"/>
            <a:ext cx="770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6455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3E1356-BC56-0F49-A6E3-F541432FF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of animals</a:t>
            </a:r>
          </a:p>
        </p:txBody>
      </p:sp>
      <p:pic>
        <p:nvPicPr>
          <p:cNvPr id="11" name="Picture 2" descr="Noah's Ark: A Feasibility Study">
            <a:extLst>
              <a:ext uri="{FF2B5EF4-FFF2-40B4-BE49-F238E27FC236}">
                <a16:creationId xmlns:a16="http://schemas.microsoft.com/office/drawing/2014/main" id="{9EBC69E5-C12A-8442-A9D6-254BE082A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09" y="1411121"/>
            <a:ext cx="2340764" cy="3034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16ADC2-6B0A-F141-A680-93A2C998450A}"/>
              </a:ext>
            </a:extLst>
          </p:cNvPr>
          <p:cNvSpPr txBox="1"/>
          <p:nvPr/>
        </p:nvSpPr>
        <p:spPr>
          <a:xfrm>
            <a:off x="2595154" y="1445623"/>
            <a:ext cx="641703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~16,000 animals if kind = genus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~2,000 animals if kind = family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Probably somewhere in between and would include dinosaur families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Average size = rabbit/dog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Take juveniles vs adults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1026" name="Picture 2" descr="Apatosaurus louisae - Dinosaur National Monument (U.S. National Park  Service)">
            <a:extLst>
              <a:ext uri="{FF2B5EF4-FFF2-40B4-BE49-F238E27FC236}">
                <a16:creationId xmlns:a16="http://schemas.microsoft.com/office/drawing/2014/main" id="{B25BA1E9-EE12-C743-B47D-01C68B713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154" y="1327625"/>
            <a:ext cx="6417038" cy="32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patosaurus louisae - Dinosaur National Monument (U.S. National Park  Service)">
            <a:extLst>
              <a:ext uri="{FF2B5EF4-FFF2-40B4-BE49-F238E27FC236}">
                <a16:creationId xmlns:a16="http://schemas.microsoft.com/office/drawing/2014/main" id="{F29EA741-82E6-6E45-86BA-51B4752A0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153" y="3131537"/>
            <a:ext cx="2634343" cy="131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01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2F1EBD-1143-0D40-B98E-DCE5FE50AD8E}"/>
              </a:ext>
            </a:extLst>
          </p:cNvPr>
          <p:cNvSpPr/>
          <p:nvPr/>
        </p:nvSpPr>
        <p:spPr>
          <a:xfrm>
            <a:off x="2472573" y="1302327"/>
            <a:ext cx="6495936" cy="367607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3E1356-BC56-0F49-A6E3-F541432FF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of animals</a:t>
            </a:r>
          </a:p>
        </p:txBody>
      </p:sp>
      <p:pic>
        <p:nvPicPr>
          <p:cNvPr id="5" name="Picture 2" descr="Noah's Ark: A Feasibility Study">
            <a:extLst>
              <a:ext uri="{FF2B5EF4-FFF2-40B4-BE49-F238E27FC236}">
                <a16:creationId xmlns:a16="http://schemas.microsoft.com/office/drawing/2014/main" id="{C954E3E7-5550-C345-8E72-B4A7ECF59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09" y="1411121"/>
            <a:ext cx="2340764" cy="3034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B4BC2DD-844A-6149-98ED-EC909F256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557" y="1423365"/>
            <a:ext cx="5273936" cy="33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65E138A-5E64-854F-B87B-837D7F3FF01D}"/>
              </a:ext>
            </a:extLst>
          </p:cNvPr>
          <p:cNvSpPr/>
          <p:nvPr/>
        </p:nvSpPr>
        <p:spPr>
          <a:xfrm>
            <a:off x="3518263" y="3317966"/>
            <a:ext cx="2830286" cy="992777"/>
          </a:xfrm>
          <a:prstGeom prst="ellipse">
            <a:avLst/>
          </a:prstGeom>
          <a:noFill/>
          <a:ln w="57150">
            <a:solidFill>
              <a:srgbClr val="006A6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F72C04-A9C0-674C-86AB-6E9407DCCBA2}"/>
              </a:ext>
            </a:extLst>
          </p:cNvPr>
          <p:cNvSpPr txBox="1"/>
          <p:nvPr/>
        </p:nvSpPr>
        <p:spPr>
          <a:xfrm>
            <a:off x="2472573" y="4547134"/>
            <a:ext cx="2894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A65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“Kinds” in Gen 1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2B9BE5B-C0E0-904B-A112-DE19028248F3}"/>
              </a:ext>
            </a:extLst>
          </p:cNvPr>
          <p:cNvSpPr/>
          <p:nvPr/>
        </p:nvSpPr>
        <p:spPr>
          <a:xfrm>
            <a:off x="3119780" y="4186998"/>
            <a:ext cx="635726" cy="435429"/>
          </a:xfrm>
          <a:custGeom>
            <a:avLst/>
            <a:gdLst>
              <a:gd name="connsiteX0" fmla="*/ 0 w 635726"/>
              <a:gd name="connsiteY0" fmla="*/ 435429 h 435429"/>
              <a:gd name="connsiteX1" fmla="*/ 174172 w 635726"/>
              <a:gd name="connsiteY1" fmla="*/ 121920 h 435429"/>
              <a:gd name="connsiteX2" fmla="*/ 635726 w 635726"/>
              <a:gd name="connsiteY2" fmla="*/ 0 h 435429"/>
              <a:gd name="connsiteX3" fmla="*/ 635726 w 635726"/>
              <a:gd name="connsiteY3" fmla="*/ 0 h 435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726" h="435429">
                <a:moveTo>
                  <a:pt x="0" y="435429"/>
                </a:moveTo>
                <a:cubicBezTo>
                  <a:pt x="34109" y="314960"/>
                  <a:pt x="68218" y="194491"/>
                  <a:pt x="174172" y="121920"/>
                </a:cubicBezTo>
                <a:cubicBezTo>
                  <a:pt x="280126" y="49349"/>
                  <a:pt x="635726" y="0"/>
                  <a:pt x="635726" y="0"/>
                </a:cubicBezTo>
                <a:lnTo>
                  <a:pt x="635726" y="0"/>
                </a:lnTo>
              </a:path>
            </a:pathLst>
          </a:custGeom>
          <a:noFill/>
          <a:ln w="57150">
            <a:solidFill>
              <a:srgbClr val="006A6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7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3E1356-BC56-0F49-A6E3-F541432FF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Species – 2020 data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4645683-3019-F14A-9880-1BD10AB93241}"/>
              </a:ext>
            </a:extLst>
          </p:cNvPr>
          <p:cNvSpPr txBox="1">
            <a:spLocks/>
          </p:cNvSpPr>
          <p:nvPr/>
        </p:nvSpPr>
        <p:spPr>
          <a:xfrm>
            <a:off x="598230" y="1348570"/>
            <a:ext cx="2754086" cy="343443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Current classified number of modern species is 32,234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927F4C-042F-F24E-8890-9764055F5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254" y="988070"/>
            <a:ext cx="5929745" cy="415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8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366DB8-EC24-6E4C-9ED1-9966DB0DA3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3222" y="429598"/>
            <a:ext cx="7137238" cy="3680039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“This is how you shall make it: the length of the ark shall be three hundred cubits, its width fifty cubits, and its height thirty cubits.”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228AE-8E96-7A43-8DBC-CB89888331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- Genesis 6:15</a:t>
            </a:r>
          </a:p>
        </p:txBody>
      </p:sp>
    </p:spTree>
    <p:extLst>
      <p:ext uri="{BB962C8B-B14F-4D97-AF65-F5344CB8AC3E}">
        <p14:creationId xmlns:p14="http://schemas.microsoft.com/office/powerpoint/2010/main" val="1627100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84CEA4D4-52C9-6B4A-AB49-3CCCBBE2A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32" y="1593962"/>
            <a:ext cx="4091937" cy="2792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 descr="Ark Dimensions">
            <a:extLst>
              <a:ext uri="{FF2B5EF4-FFF2-40B4-BE49-F238E27FC236}">
                <a16:creationId xmlns:a16="http://schemas.microsoft.com/office/drawing/2014/main" id="{AB88E090-5E62-274B-A0CC-9211B2BE9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0432" y="3136189"/>
            <a:ext cx="4091938" cy="849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B75C37-BA73-1A4D-8949-84CF18976CE5}"/>
              </a:ext>
            </a:extLst>
          </p:cNvPr>
          <p:cNvSpPr txBox="1"/>
          <p:nvPr/>
        </p:nvSpPr>
        <p:spPr>
          <a:xfrm>
            <a:off x="4812032" y="1377880"/>
            <a:ext cx="40993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Length:		450ft</a:t>
            </a:r>
          </a:p>
          <a:p>
            <a:r>
              <a:rPr lang="en-US" sz="2800" b="1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Width:		75ft  </a:t>
            </a:r>
          </a:p>
          <a:p>
            <a:r>
              <a:rPr lang="en-US" sz="2800" b="1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Height:		45ft  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EAA70DA3-1A7A-7E40-B95A-A45547DC3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Ark dimensions</a:t>
            </a:r>
          </a:p>
        </p:txBody>
      </p:sp>
    </p:spTree>
    <p:extLst>
      <p:ext uri="{BB962C8B-B14F-4D97-AF65-F5344CB8AC3E}">
        <p14:creationId xmlns:p14="http://schemas.microsoft.com/office/powerpoint/2010/main" val="386657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uilding Noah's Ark">
            <a:extLst>
              <a:ext uri="{FF2B5EF4-FFF2-40B4-BE49-F238E27FC236}">
                <a16:creationId xmlns:a16="http://schemas.microsoft.com/office/drawing/2014/main" id="{58A1311C-E0FE-F040-A067-2BEE871E7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1" r="17515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4343700A-DF46-0948-82DC-7354042A6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3987930"/>
            <a:ext cx="8408194" cy="55862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Size of the Ark</a:t>
            </a:r>
          </a:p>
        </p:txBody>
      </p:sp>
    </p:spTree>
    <p:extLst>
      <p:ext uri="{BB962C8B-B14F-4D97-AF65-F5344CB8AC3E}">
        <p14:creationId xmlns:p14="http://schemas.microsoft.com/office/powerpoint/2010/main" val="353886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rk Encounter">
            <a:extLst>
              <a:ext uri="{FF2B5EF4-FFF2-40B4-BE49-F238E27FC236}">
                <a16:creationId xmlns:a16="http://schemas.microsoft.com/office/drawing/2014/main" id="{E0FA2C47-F8F4-A943-902E-209AA38A5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5" b="11016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C78172A0-90B0-2F42-95F7-D13C2D7A6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3987930"/>
            <a:ext cx="8408194" cy="55862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Ark replica at </a:t>
            </a:r>
            <a:r>
              <a:rPr lang="en-US" sz="2700" dirty="0">
                <a:solidFill>
                  <a:srgbClr val="0070C0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https://arkencounter.com</a:t>
            </a:r>
            <a:r>
              <a:rPr lang="en-US" sz="2700" dirty="0">
                <a:solidFill>
                  <a:srgbClr val="0070C0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751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5A445BE-E6C7-3448-9EB6-C2DDFF114D01}"/>
              </a:ext>
            </a:extLst>
          </p:cNvPr>
          <p:cNvSpPr/>
          <p:nvPr/>
        </p:nvSpPr>
        <p:spPr>
          <a:xfrm>
            <a:off x="1027416" y="0"/>
            <a:ext cx="7233007" cy="728601"/>
          </a:xfrm>
          <a:prstGeom prst="rect">
            <a:avLst/>
          </a:prstGeom>
          <a:solidFill>
            <a:srgbClr val="C18F5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0487883-3526-9B47-9756-8680E718C401}"/>
              </a:ext>
            </a:extLst>
          </p:cNvPr>
          <p:cNvGrpSpPr/>
          <p:nvPr/>
        </p:nvGrpSpPr>
        <p:grpSpPr>
          <a:xfrm>
            <a:off x="0" y="-14113"/>
            <a:ext cx="9144000" cy="1485428"/>
            <a:chOff x="0" y="-14113"/>
            <a:chExt cx="9144000" cy="148542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E7FA253-DF7E-3C41-B94A-33C43607E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4113"/>
              <a:ext cx="9144000" cy="148542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1230AFC-1365-2A4A-974A-CE3FD7053B81}"/>
                </a:ext>
              </a:extLst>
            </p:cNvPr>
            <p:cNvSpPr/>
            <p:nvPr/>
          </p:nvSpPr>
          <p:spPr>
            <a:xfrm>
              <a:off x="0" y="998162"/>
              <a:ext cx="205486" cy="293166"/>
            </a:xfrm>
            <a:prstGeom prst="rect">
              <a:avLst/>
            </a:prstGeom>
            <a:solidFill>
              <a:srgbClr val="E6ECE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A127896-B0D7-824D-AEB6-BF6B16DFF5D4}"/>
              </a:ext>
            </a:extLst>
          </p:cNvPr>
          <p:cNvGrpSpPr/>
          <p:nvPr/>
        </p:nvGrpSpPr>
        <p:grpSpPr>
          <a:xfrm>
            <a:off x="91828" y="1363609"/>
            <a:ext cx="8940806" cy="471599"/>
            <a:chOff x="0" y="1325508"/>
            <a:chExt cx="8940806" cy="47159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9CF2958-548D-D647-8FCB-6BEEA5603C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356652C-5E05-E24B-B28A-B61C6E99ED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71597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C76F9543-85B3-ED4A-8702-F3B18FD305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943194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4CA21347-D5CA-9545-BD97-C060A99BE5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414791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767327B5-52C3-0947-A24F-2397F42DBC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88638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BDCDBCCE-2AFE-5B44-B9BD-2CCA441334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35798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82BF9E7A-1F2C-D144-9DB5-F83D3B565E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82958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C7686E36-03CE-0540-943F-4B2FB472B7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301179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A63D0F87-05D6-6144-B933-2D0F2BCE60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753239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403D496D-4B85-EF4F-99E1-735B5ABBBC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224836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23B41929-8FEF-4C4C-A042-2A57EB579A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696433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34D4C227-2674-D34B-982B-9D09A35D0C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16803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38209E2B-1F4D-C149-9498-96BA69F780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639627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8DBF46DB-7369-E642-A824-9954EBE6D5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111224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2340FCD5-AF31-7340-A943-18866BD662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582821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F9C0817F-8C03-D946-ADF5-CBAB81F1F5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05441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9C44D1EC-8A2C-6C49-804F-DB10DC7767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52601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DD4EB80A-11E1-DC4F-BB4B-9407F84922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99761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96DFE7C5-043D-D34B-8446-BDB8E94B5F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8469209" y="1325508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CC1AE0C-80B8-4541-8005-36827CBDFDD2}"/>
              </a:ext>
            </a:extLst>
          </p:cNvPr>
          <p:cNvGrpSpPr/>
          <p:nvPr/>
        </p:nvGrpSpPr>
        <p:grpSpPr>
          <a:xfrm>
            <a:off x="91828" y="1543698"/>
            <a:ext cx="8940806" cy="471599"/>
            <a:chOff x="0" y="1325508"/>
            <a:chExt cx="8940806" cy="471599"/>
          </a:xfrm>
        </p:grpSpPr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25FF0A01-2460-DF43-A197-994670A5E3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475A9694-3CB3-0344-8FD7-F6509D78FB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71597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id="{0138E68C-80DE-DB43-A1D4-7D2F8CD2AA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943194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A086F832-CF66-244B-ABA3-35C22BA61E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414791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6515655E-79EE-204E-83CC-E448139462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88638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60A06B06-16DC-8F4B-9EFF-54EB631686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35798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5709B8E3-3FA9-154D-9BB4-E2F7AF6F20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82958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id="{BE0140FC-90A9-844F-B044-B32E0CE420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301179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>
              <a:extLst>
                <a:ext uri="{FF2B5EF4-FFF2-40B4-BE49-F238E27FC236}">
                  <a16:creationId xmlns:a16="http://schemas.microsoft.com/office/drawing/2014/main" id="{98A6DCE6-19F4-284B-B236-FA7288ED4D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753239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>
              <a:extLst>
                <a:ext uri="{FF2B5EF4-FFF2-40B4-BE49-F238E27FC236}">
                  <a16:creationId xmlns:a16="http://schemas.microsoft.com/office/drawing/2014/main" id="{92C70874-F0F9-E643-A83D-B883FC5A84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224836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>
              <a:extLst>
                <a:ext uri="{FF2B5EF4-FFF2-40B4-BE49-F238E27FC236}">
                  <a16:creationId xmlns:a16="http://schemas.microsoft.com/office/drawing/2014/main" id="{DC8CB885-F12F-AA45-9DE4-D859CA8E49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696433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>
              <a:extLst>
                <a:ext uri="{FF2B5EF4-FFF2-40B4-BE49-F238E27FC236}">
                  <a16:creationId xmlns:a16="http://schemas.microsoft.com/office/drawing/2014/main" id="{59811EE4-F21B-3845-947E-3CDCFF8E09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16803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AE78C696-0A70-6440-9A9E-460088990F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639627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5135A0E6-C347-D94D-A95F-975C41B23A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111224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2FDD3B23-260E-3D44-9DFB-9270548150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582821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>
              <a:extLst>
                <a:ext uri="{FF2B5EF4-FFF2-40B4-BE49-F238E27FC236}">
                  <a16:creationId xmlns:a16="http://schemas.microsoft.com/office/drawing/2014/main" id="{4679506A-5472-FF4F-8F1D-66D8CFF1A4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05441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7D859646-2618-B24C-8541-D17EAD9315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52601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>
              <a:extLst>
                <a:ext uri="{FF2B5EF4-FFF2-40B4-BE49-F238E27FC236}">
                  <a16:creationId xmlns:a16="http://schemas.microsoft.com/office/drawing/2014/main" id="{BF74DC4C-2097-6E45-BAD8-C439587F87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99761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B8632A0E-A456-2647-8F51-644F94F80B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8469209" y="1325508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743E629-D238-E342-98DA-B789A9B0ACAC}"/>
              </a:ext>
            </a:extLst>
          </p:cNvPr>
          <p:cNvGrpSpPr/>
          <p:nvPr/>
        </p:nvGrpSpPr>
        <p:grpSpPr>
          <a:xfrm>
            <a:off x="91828" y="1723787"/>
            <a:ext cx="8940806" cy="471599"/>
            <a:chOff x="0" y="1325508"/>
            <a:chExt cx="8940806" cy="471599"/>
          </a:xfrm>
        </p:grpSpPr>
        <p:pic>
          <p:nvPicPr>
            <p:cNvPr id="53" name="Picture 2">
              <a:extLst>
                <a:ext uri="{FF2B5EF4-FFF2-40B4-BE49-F238E27FC236}">
                  <a16:creationId xmlns:a16="http://schemas.microsoft.com/office/drawing/2014/main" id="{866FBB7D-93D3-CE43-9070-EF263242A3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>
              <a:extLst>
                <a:ext uri="{FF2B5EF4-FFF2-40B4-BE49-F238E27FC236}">
                  <a16:creationId xmlns:a16="http://schemas.microsoft.com/office/drawing/2014/main" id="{384853CC-69B9-704F-8F30-2D85170909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71597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>
              <a:extLst>
                <a:ext uri="{FF2B5EF4-FFF2-40B4-BE49-F238E27FC236}">
                  <a16:creationId xmlns:a16="http://schemas.microsoft.com/office/drawing/2014/main" id="{1DE7D14D-2CB1-5E48-946E-EC6C7271FB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943194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>
              <a:extLst>
                <a:ext uri="{FF2B5EF4-FFF2-40B4-BE49-F238E27FC236}">
                  <a16:creationId xmlns:a16="http://schemas.microsoft.com/office/drawing/2014/main" id="{CB8F507D-66D7-8C42-B13B-B2F8F3121E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414791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>
              <a:extLst>
                <a:ext uri="{FF2B5EF4-FFF2-40B4-BE49-F238E27FC236}">
                  <a16:creationId xmlns:a16="http://schemas.microsoft.com/office/drawing/2014/main" id="{7C15394B-E199-7646-AE26-D68C841B04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88638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">
              <a:extLst>
                <a:ext uri="{FF2B5EF4-FFF2-40B4-BE49-F238E27FC236}">
                  <a16:creationId xmlns:a16="http://schemas.microsoft.com/office/drawing/2014/main" id="{26D6F280-0827-004A-B56A-DD8DE02E0C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35798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72CB73FE-AD03-8F4F-B09C-044B3CC218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82958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>
              <a:extLst>
                <a:ext uri="{FF2B5EF4-FFF2-40B4-BE49-F238E27FC236}">
                  <a16:creationId xmlns:a16="http://schemas.microsoft.com/office/drawing/2014/main" id="{3490812B-6CB9-2E47-89B8-CC34B4D6E5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301179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>
              <a:extLst>
                <a:ext uri="{FF2B5EF4-FFF2-40B4-BE49-F238E27FC236}">
                  <a16:creationId xmlns:a16="http://schemas.microsoft.com/office/drawing/2014/main" id="{48B690C5-6CC5-9D49-A2CA-2A416EA8F1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753239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">
              <a:extLst>
                <a:ext uri="{FF2B5EF4-FFF2-40B4-BE49-F238E27FC236}">
                  <a16:creationId xmlns:a16="http://schemas.microsoft.com/office/drawing/2014/main" id="{ED504A8C-BADF-DB4B-8365-C2962C0ED4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224836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">
              <a:extLst>
                <a:ext uri="{FF2B5EF4-FFF2-40B4-BE49-F238E27FC236}">
                  <a16:creationId xmlns:a16="http://schemas.microsoft.com/office/drawing/2014/main" id="{ECA4D1C4-402B-E543-B5F5-1CD61AB48B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696433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>
              <a:extLst>
                <a:ext uri="{FF2B5EF4-FFF2-40B4-BE49-F238E27FC236}">
                  <a16:creationId xmlns:a16="http://schemas.microsoft.com/office/drawing/2014/main" id="{9D5CA2C0-C82E-2D4A-99E5-6EE3C377D0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16803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">
              <a:extLst>
                <a:ext uri="{FF2B5EF4-FFF2-40B4-BE49-F238E27FC236}">
                  <a16:creationId xmlns:a16="http://schemas.microsoft.com/office/drawing/2014/main" id="{604877A5-5B0A-7645-9955-D0F660FC42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639627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2">
              <a:extLst>
                <a:ext uri="{FF2B5EF4-FFF2-40B4-BE49-F238E27FC236}">
                  <a16:creationId xmlns:a16="http://schemas.microsoft.com/office/drawing/2014/main" id="{39CACEA1-CDF0-E843-B538-9229803D23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111224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>
              <a:extLst>
                <a:ext uri="{FF2B5EF4-FFF2-40B4-BE49-F238E27FC236}">
                  <a16:creationId xmlns:a16="http://schemas.microsoft.com/office/drawing/2014/main" id="{47ECCDDD-2DFB-904A-B6AA-D877C4290B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582821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>
              <a:extLst>
                <a:ext uri="{FF2B5EF4-FFF2-40B4-BE49-F238E27FC236}">
                  <a16:creationId xmlns:a16="http://schemas.microsoft.com/office/drawing/2014/main" id="{EF557368-0738-3141-B2E7-E8D13F1019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05441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id="{7541CD50-B8A0-6042-925D-AD6ECEC066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52601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02476759-0B1E-6A42-BB70-A5C5E81B2E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99761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">
              <a:extLst>
                <a:ext uri="{FF2B5EF4-FFF2-40B4-BE49-F238E27FC236}">
                  <a16:creationId xmlns:a16="http://schemas.microsoft.com/office/drawing/2014/main" id="{879FF8E8-1AB9-B44F-9710-FF26186D37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8469209" y="1325508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DAAF3DC-621A-EA45-813F-41598B99B845}"/>
              </a:ext>
            </a:extLst>
          </p:cNvPr>
          <p:cNvGrpSpPr/>
          <p:nvPr/>
        </p:nvGrpSpPr>
        <p:grpSpPr>
          <a:xfrm>
            <a:off x="91828" y="1903876"/>
            <a:ext cx="8940806" cy="471599"/>
            <a:chOff x="0" y="1325508"/>
            <a:chExt cx="8940806" cy="471599"/>
          </a:xfrm>
        </p:grpSpPr>
        <p:pic>
          <p:nvPicPr>
            <p:cNvPr id="73" name="Picture 2">
              <a:extLst>
                <a:ext uri="{FF2B5EF4-FFF2-40B4-BE49-F238E27FC236}">
                  <a16:creationId xmlns:a16="http://schemas.microsoft.com/office/drawing/2014/main" id="{190D4D9E-8C62-3849-A5B0-B6AB8CCA14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2">
              <a:extLst>
                <a:ext uri="{FF2B5EF4-FFF2-40B4-BE49-F238E27FC236}">
                  <a16:creationId xmlns:a16="http://schemas.microsoft.com/office/drawing/2014/main" id="{A4403C88-A954-D842-ABA6-B7A7F40ED8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71597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2">
              <a:extLst>
                <a:ext uri="{FF2B5EF4-FFF2-40B4-BE49-F238E27FC236}">
                  <a16:creationId xmlns:a16="http://schemas.microsoft.com/office/drawing/2014/main" id="{4AD298F9-0B48-F642-AAB0-56CAD31820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943194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2">
              <a:extLst>
                <a:ext uri="{FF2B5EF4-FFF2-40B4-BE49-F238E27FC236}">
                  <a16:creationId xmlns:a16="http://schemas.microsoft.com/office/drawing/2014/main" id="{256A89EB-B8A7-5544-9C3A-54A012C3DA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414791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2">
              <a:extLst>
                <a:ext uri="{FF2B5EF4-FFF2-40B4-BE49-F238E27FC236}">
                  <a16:creationId xmlns:a16="http://schemas.microsoft.com/office/drawing/2014/main" id="{01BB2BE2-C739-044A-B1A2-346607CD03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88638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2">
              <a:extLst>
                <a:ext uri="{FF2B5EF4-FFF2-40B4-BE49-F238E27FC236}">
                  <a16:creationId xmlns:a16="http://schemas.microsoft.com/office/drawing/2014/main" id="{D2F4BB5E-529A-624F-B8A8-CA296F89B2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35798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">
              <a:extLst>
                <a:ext uri="{FF2B5EF4-FFF2-40B4-BE49-F238E27FC236}">
                  <a16:creationId xmlns:a16="http://schemas.microsoft.com/office/drawing/2014/main" id="{8C27126E-752C-354D-9CEB-C3F9C4BABC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82958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2">
              <a:extLst>
                <a:ext uri="{FF2B5EF4-FFF2-40B4-BE49-F238E27FC236}">
                  <a16:creationId xmlns:a16="http://schemas.microsoft.com/office/drawing/2014/main" id="{70287225-0D02-9D49-979F-D5C3948F46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301179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">
              <a:extLst>
                <a:ext uri="{FF2B5EF4-FFF2-40B4-BE49-F238E27FC236}">
                  <a16:creationId xmlns:a16="http://schemas.microsoft.com/office/drawing/2014/main" id="{85339FA3-B11D-9141-9A19-665F0F840E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753239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2">
              <a:extLst>
                <a:ext uri="{FF2B5EF4-FFF2-40B4-BE49-F238E27FC236}">
                  <a16:creationId xmlns:a16="http://schemas.microsoft.com/office/drawing/2014/main" id="{27F7E567-10E1-2440-BEBD-9889939483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224836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">
              <a:extLst>
                <a:ext uri="{FF2B5EF4-FFF2-40B4-BE49-F238E27FC236}">
                  <a16:creationId xmlns:a16="http://schemas.microsoft.com/office/drawing/2014/main" id="{5B158D9A-A206-744D-98FA-838B4763E2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696433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2">
              <a:extLst>
                <a:ext uri="{FF2B5EF4-FFF2-40B4-BE49-F238E27FC236}">
                  <a16:creationId xmlns:a16="http://schemas.microsoft.com/office/drawing/2014/main" id="{97AE4B17-1E7B-1944-9A88-331DB83AEC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16803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2">
              <a:extLst>
                <a:ext uri="{FF2B5EF4-FFF2-40B4-BE49-F238E27FC236}">
                  <a16:creationId xmlns:a16="http://schemas.microsoft.com/office/drawing/2014/main" id="{8B9592F5-C41D-F047-99AB-C46E9364E5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639627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2">
              <a:extLst>
                <a:ext uri="{FF2B5EF4-FFF2-40B4-BE49-F238E27FC236}">
                  <a16:creationId xmlns:a16="http://schemas.microsoft.com/office/drawing/2014/main" id="{CCCFCA3A-52DA-0343-94EF-9DD2040609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111224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2">
              <a:extLst>
                <a:ext uri="{FF2B5EF4-FFF2-40B4-BE49-F238E27FC236}">
                  <a16:creationId xmlns:a16="http://schemas.microsoft.com/office/drawing/2014/main" id="{829B6F63-72CA-CE4F-8B64-CCF940AD0F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582821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2">
              <a:extLst>
                <a:ext uri="{FF2B5EF4-FFF2-40B4-BE49-F238E27FC236}">
                  <a16:creationId xmlns:a16="http://schemas.microsoft.com/office/drawing/2014/main" id="{03BFFDEC-33C6-7C4F-A06D-9588C4865D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05441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2">
              <a:extLst>
                <a:ext uri="{FF2B5EF4-FFF2-40B4-BE49-F238E27FC236}">
                  <a16:creationId xmlns:a16="http://schemas.microsoft.com/office/drawing/2014/main" id="{72B2CC0A-AC79-224F-A1FF-6C7458B9A4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52601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>
              <a:extLst>
                <a:ext uri="{FF2B5EF4-FFF2-40B4-BE49-F238E27FC236}">
                  <a16:creationId xmlns:a16="http://schemas.microsoft.com/office/drawing/2014/main" id="{F4C6EC1B-7687-ED42-B1CA-FE7535CDF9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99761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>
              <a:extLst>
                <a:ext uri="{FF2B5EF4-FFF2-40B4-BE49-F238E27FC236}">
                  <a16:creationId xmlns:a16="http://schemas.microsoft.com/office/drawing/2014/main" id="{2AB4B7D3-03E8-D94B-96EB-789F226246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8469209" y="1325508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43A9A787-0926-6949-818E-37627172DB7E}"/>
              </a:ext>
            </a:extLst>
          </p:cNvPr>
          <p:cNvGrpSpPr/>
          <p:nvPr/>
        </p:nvGrpSpPr>
        <p:grpSpPr>
          <a:xfrm>
            <a:off x="91828" y="2083965"/>
            <a:ext cx="8940806" cy="471599"/>
            <a:chOff x="0" y="1325508"/>
            <a:chExt cx="8940806" cy="471599"/>
          </a:xfrm>
        </p:grpSpPr>
        <p:pic>
          <p:nvPicPr>
            <p:cNvPr id="173" name="Picture 2">
              <a:extLst>
                <a:ext uri="{FF2B5EF4-FFF2-40B4-BE49-F238E27FC236}">
                  <a16:creationId xmlns:a16="http://schemas.microsoft.com/office/drawing/2014/main" id="{353D8B32-357F-EE45-B6CC-EA6C8E1C1A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" name="Picture 2">
              <a:extLst>
                <a:ext uri="{FF2B5EF4-FFF2-40B4-BE49-F238E27FC236}">
                  <a16:creationId xmlns:a16="http://schemas.microsoft.com/office/drawing/2014/main" id="{D2B9D7D5-65A5-8C49-BB10-22EB2EDF52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71597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5" name="Picture 2">
              <a:extLst>
                <a:ext uri="{FF2B5EF4-FFF2-40B4-BE49-F238E27FC236}">
                  <a16:creationId xmlns:a16="http://schemas.microsoft.com/office/drawing/2014/main" id="{F277C389-94EA-C247-B034-CF9F798F99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943194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6" name="Picture 2">
              <a:extLst>
                <a:ext uri="{FF2B5EF4-FFF2-40B4-BE49-F238E27FC236}">
                  <a16:creationId xmlns:a16="http://schemas.microsoft.com/office/drawing/2014/main" id="{093EB465-CFAA-9148-A04B-2F5F10772C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414791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" name="Picture 2">
              <a:extLst>
                <a:ext uri="{FF2B5EF4-FFF2-40B4-BE49-F238E27FC236}">
                  <a16:creationId xmlns:a16="http://schemas.microsoft.com/office/drawing/2014/main" id="{C160F28E-3AB3-8942-B83F-6E20A2A77B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88638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8" name="Picture 2">
              <a:extLst>
                <a:ext uri="{FF2B5EF4-FFF2-40B4-BE49-F238E27FC236}">
                  <a16:creationId xmlns:a16="http://schemas.microsoft.com/office/drawing/2014/main" id="{799A54BF-E124-FD42-BF0D-113C6C9680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35798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9" name="Picture 2">
              <a:extLst>
                <a:ext uri="{FF2B5EF4-FFF2-40B4-BE49-F238E27FC236}">
                  <a16:creationId xmlns:a16="http://schemas.microsoft.com/office/drawing/2014/main" id="{47AB1A28-A3FA-BD46-835E-CB3C6C72EA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82958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0" name="Picture 2">
              <a:extLst>
                <a:ext uri="{FF2B5EF4-FFF2-40B4-BE49-F238E27FC236}">
                  <a16:creationId xmlns:a16="http://schemas.microsoft.com/office/drawing/2014/main" id="{6665D8F4-4860-F44B-A9FB-A1F45936FE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301179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1" name="Picture 2">
              <a:extLst>
                <a:ext uri="{FF2B5EF4-FFF2-40B4-BE49-F238E27FC236}">
                  <a16:creationId xmlns:a16="http://schemas.microsoft.com/office/drawing/2014/main" id="{8594CE92-86BC-1145-B1E0-0D1218EC9D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753239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2" name="Picture 2">
              <a:extLst>
                <a:ext uri="{FF2B5EF4-FFF2-40B4-BE49-F238E27FC236}">
                  <a16:creationId xmlns:a16="http://schemas.microsoft.com/office/drawing/2014/main" id="{BDAEF9E9-042B-4845-B7C1-45CE8BA52B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224836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3" name="Picture 2">
              <a:extLst>
                <a:ext uri="{FF2B5EF4-FFF2-40B4-BE49-F238E27FC236}">
                  <a16:creationId xmlns:a16="http://schemas.microsoft.com/office/drawing/2014/main" id="{9DB31390-DFE0-CA4D-AB7F-D7FD4257DE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696433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" name="Picture 2">
              <a:extLst>
                <a:ext uri="{FF2B5EF4-FFF2-40B4-BE49-F238E27FC236}">
                  <a16:creationId xmlns:a16="http://schemas.microsoft.com/office/drawing/2014/main" id="{73366A4F-C9C0-8440-9E44-03E1B60761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16803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5" name="Picture 2">
              <a:extLst>
                <a:ext uri="{FF2B5EF4-FFF2-40B4-BE49-F238E27FC236}">
                  <a16:creationId xmlns:a16="http://schemas.microsoft.com/office/drawing/2014/main" id="{4B5729B0-CDA5-5148-8B7D-7BEB0FA1D5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639627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6" name="Picture 2">
              <a:extLst>
                <a:ext uri="{FF2B5EF4-FFF2-40B4-BE49-F238E27FC236}">
                  <a16:creationId xmlns:a16="http://schemas.microsoft.com/office/drawing/2014/main" id="{2A565372-BBF9-B74B-B10B-9D7109ECEE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111224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7" name="Picture 2">
              <a:extLst>
                <a:ext uri="{FF2B5EF4-FFF2-40B4-BE49-F238E27FC236}">
                  <a16:creationId xmlns:a16="http://schemas.microsoft.com/office/drawing/2014/main" id="{45518DA9-D67E-764D-95CF-3507A6DC67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582821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8" name="Picture 2">
              <a:extLst>
                <a:ext uri="{FF2B5EF4-FFF2-40B4-BE49-F238E27FC236}">
                  <a16:creationId xmlns:a16="http://schemas.microsoft.com/office/drawing/2014/main" id="{44A8FA8A-2A38-F144-8ADF-571E119869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05441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9" name="Picture 2">
              <a:extLst>
                <a:ext uri="{FF2B5EF4-FFF2-40B4-BE49-F238E27FC236}">
                  <a16:creationId xmlns:a16="http://schemas.microsoft.com/office/drawing/2014/main" id="{E2B48DB6-11F0-8648-B011-2E4E88A94C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52601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2">
              <a:extLst>
                <a:ext uri="{FF2B5EF4-FFF2-40B4-BE49-F238E27FC236}">
                  <a16:creationId xmlns:a16="http://schemas.microsoft.com/office/drawing/2014/main" id="{E69CD4C0-B7BE-9040-AAF1-49EF6C6B3E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99761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1" name="Picture 2">
              <a:extLst>
                <a:ext uri="{FF2B5EF4-FFF2-40B4-BE49-F238E27FC236}">
                  <a16:creationId xmlns:a16="http://schemas.microsoft.com/office/drawing/2014/main" id="{49C6DA8F-6A7A-AB44-98C1-A433A72ECE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8469209" y="1325508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8E163B8B-2A0D-C74E-B333-42C7B7D78BEA}"/>
              </a:ext>
            </a:extLst>
          </p:cNvPr>
          <p:cNvGrpSpPr/>
          <p:nvPr/>
        </p:nvGrpSpPr>
        <p:grpSpPr>
          <a:xfrm>
            <a:off x="91828" y="2264054"/>
            <a:ext cx="8940806" cy="471599"/>
            <a:chOff x="0" y="1325508"/>
            <a:chExt cx="8940806" cy="471599"/>
          </a:xfrm>
        </p:grpSpPr>
        <p:pic>
          <p:nvPicPr>
            <p:cNvPr id="193" name="Picture 2">
              <a:extLst>
                <a:ext uri="{FF2B5EF4-FFF2-40B4-BE49-F238E27FC236}">
                  <a16:creationId xmlns:a16="http://schemas.microsoft.com/office/drawing/2014/main" id="{2AF16458-1194-0946-9B74-86532F4426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" name="Picture 2">
              <a:extLst>
                <a:ext uri="{FF2B5EF4-FFF2-40B4-BE49-F238E27FC236}">
                  <a16:creationId xmlns:a16="http://schemas.microsoft.com/office/drawing/2014/main" id="{1623268E-48D0-6C48-A8F0-5808566FA9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71597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" name="Picture 2">
              <a:extLst>
                <a:ext uri="{FF2B5EF4-FFF2-40B4-BE49-F238E27FC236}">
                  <a16:creationId xmlns:a16="http://schemas.microsoft.com/office/drawing/2014/main" id="{80A8D0E3-188F-9A45-ADF2-3C722F6F34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943194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6" name="Picture 2">
              <a:extLst>
                <a:ext uri="{FF2B5EF4-FFF2-40B4-BE49-F238E27FC236}">
                  <a16:creationId xmlns:a16="http://schemas.microsoft.com/office/drawing/2014/main" id="{D7A98E33-A238-FB45-97EC-89C6BFF530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414791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7" name="Picture 2">
              <a:extLst>
                <a:ext uri="{FF2B5EF4-FFF2-40B4-BE49-F238E27FC236}">
                  <a16:creationId xmlns:a16="http://schemas.microsoft.com/office/drawing/2014/main" id="{F3A87FF9-A3AA-F04C-BBD6-A4F0007834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88638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8" name="Picture 2">
              <a:extLst>
                <a:ext uri="{FF2B5EF4-FFF2-40B4-BE49-F238E27FC236}">
                  <a16:creationId xmlns:a16="http://schemas.microsoft.com/office/drawing/2014/main" id="{E220C037-DF05-DF4C-8750-7A535316EC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35798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9" name="Picture 2">
              <a:extLst>
                <a:ext uri="{FF2B5EF4-FFF2-40B4-BE49-F238E27FC236}">
                  <a16:creationId xmlns:a16="http://schemas.microsoft.com/office/drawing/2014/main" id="{5236CDD0-1CDE-5942-A01D-4EBE9DABF0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82958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0" name="Picture 2">
              <a:extLst>
                <a:ext uri="{FF2B5EF4-FFF2-40B4-BE49-F238E27FC236}">
                  <a16:creationId xmlns:a16="http://schemas.microsoft.com/office/drawing/2014/main" id="{FC602BDC-B1E9-A148-ADA0-06E9D1E2D6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301179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1" name="Picture 2">
              <a:extLst>
                <a:ext uri="{FF2B5EF4-FFF2-40B4-BE49-F238E27FC236}">
                  <a16:creationId xmlns:a16="http://schemas.microsoft.com/office/drawing/2014/main" id="{3423C863-EFDD-FE44-B6CB-9AF19A9906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753239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2" name="Picture 2">
              <a:extLst>
                <a:ext uri="{FF2B5EF4-FFF2-40B4-BE49-F238E27FC236}">
                  <a16:creationId xmlns:a16="http://schemas.microsoft.com/office/drawing/2014/main" id="{CE633315-8A83-774B-A907-9E99890DCB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224836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3" name="Picture 2">
              <a:extLst>
                <a:ext uri="{FF2B5EF4-FFF2-40B4-BE49-F238E27FC236}">
                  <a16:creationId xmlns:a16="http://schemas.microsoft.com/office/drawing/2014/main" id="{DAD83543-E7D0-BF4B-98D5-955535CCF6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696433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" name="Picture 2">
              <a:extLst>
                <a:ext uri="{FF2B5EF4-FFF2-40B4-BE49-F238E27FC236}">
                  <a16:creationId xmlns:a16="http://schemas.microsoft.com/office/drawing/2014/main" id="{AD947AD0-F06B-CE45-B82E-74BB701832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16803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" name="Picture 2">
              <a:extLst>
                <a:ext uri="{FF2B5EF4-FFF2-40B4-BE49-F238E27FC236}">
                  <a16:creationId xmlns:a16="http://schemas.microsoft.com/office/drawing/2014/main" id="{1FE7D915-8EE6-3243-9B0D-A058CCD81D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639627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" name="Picture 2">
              <a:extLst>
                <a:ext uri="{FF2B5EF4-FFF2-40B4-BE49-F238E27FC236}">
                  <a16:creationId xmlns:a16="http://schemas.microsoft.com/office/drawing/2014/main" id="{E864CA1A-9875-9C42-8BD0-9371E92AE0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111224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" name="Picture 2">
              <a:extLst>
                <a:ext uri="{FF2B5EF4-FFF2-40B4-BE49-F238E27FC236}">
                  <a16:creationId xmlns:a16="http://schemas.microsoft.com/office/drawing/2014/main" id="{68D91BFA-E7D4-574F-A1AF-FC7D82A399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582821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" name="Picture 2">
              <a:extLst>
                <a:ext uri="{FF2B5EF4-FFF2-40B4-BE49-F238E27FC236}">
                  <a16:creationId xmlns:a16="http://schemas.microsoft.com/office/drawing/2014/main" id="{791321FA-ACC5-7949-8144-FB1424A7BB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05441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" name="Picture 2">
              <a:extLst>
                <a:ext uri="{FF2B5EF4-FFF2-40B4-BE49-F238E27FC236}">
                  <a16:creationId xmlns:a16="http://schemas.microsoft.com/office/drawing/2014/main" id="{37BA7442-340B-7444-A604-041EA24E7A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52601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0" name="Picture 2">
              <a:extLst>
                <a:ext uri="{FF2B5EF4-FFF2-40B4-BE49-F238E27FC236}">
                  <a16:creationId xmlns:a16="http://schemas.microsoft.com/office/drawing/2014/main" id="{6796484A-2BE1-EC46-9DE2-8F83F7591C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99761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" name="Picture 2">
              <a:extLst>
                <a:ext uri="{FF2B5EF4-FFF2-40B4-BE49-F238E27FC236}">
                  <a16:creationId xmlns:a16="http://schemas.microsoft.com/office/drawing/2014/main" id="{D6148770-BA5C-6340-8DE7-1E33175B26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8469209" y="1325508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0E07D3C-74BD-F640-B58F-042F79616A75}"/>
              </a:ext>
            </a:extLst>
          </p:cNvPr>
          <p:cNvGrpSpPr/>
          <p:nvPr/>
        </p:nvGrpSpPr>
        <p:grpSpPr>
          <a:xfrm>
            <a:off x="91828" y="2444143"/>
            <a:ext cx="8940806" cy="471599"/>
            <a:chOff x="0" y="1325508"/>
            <a:chExt cx="8940806" cy="471599"/>
          </a:xfrm>
        </p:grpSpPr>
        <p:pic>
          <p:nvPicPr>
            <p:cNvPr id="213" name="Picture 2">
              <a:extLst>
                <a:ext uri="{FF2B5EF4-FFF2-40B4-BE49-F238E27FC236}">
                  <a16:creationId xmlns:a16="http://schemas.microsoft.com/office/drawing/2014/main" id="{8C5E120C-AC89-1046-B743-837F957CD8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4" name="Picture 2">
              <a:extLst>
                <a:ext uri="{FF2B5EF4-FFF2-40B4-BE49-F238E27FC236}">
                  <a16:creationId xmlns:a16="http://schemas.microsoft.com/office/drawing/2014/main" id="{CA734046-B413-354E-B645-F9A341EBE7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71597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" name="Picture 2">
              <a:extLst>
                <a:ext uri="{FF2B5EF4-FFF2-40B4-BE49-F238E27FC236}">
                  <a16:creationId xmlns:a16="http://schemas.microsoft.com/office/drawing/2014/main" id="{B7563807-C153-B54D-9F4C-40DE272712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943194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6" name="Picture 2">
              <a:extLst>
                <a:ext uri="{FF2B5EF4-FFF2-40B4-BE49-F238E27FC236}">
                  <a16:creationId xmlns:a16="http://schemas.microsoft.com/office/drawing/2014/main" id="{B0380B5A-551A-6F41-A9D7-6666EC1048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414791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7" name="Picture 2">
              <a:extLst>
                <a:ext uri="{FF2B5EF4-FFF2-40B4-BE49-F238E27FC236}">
                  <a16:creationId xmlns:a16="http://schemas.microsoft.com/office/drawing/2014/main" id="{FB3A94C2-9C47-3C48-B362-8CE71B0F9D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88638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8" name="Picture 2">
              <a:extLst>
                <a:ext uri="{FF2B5EF4-FFF2-40B4-BE49-F238E27FC236}">
                  <a16:creationId xmlns:a16="http://schemas.microsoft.com/office/drawing/2014/main" id="{E19E3622-81E9-7F40-8521-276F78C896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35798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9" name="Picture 2">
              <a:extLst>
                <a:ext uri="{FF2B5EF4-FFF2-40B4-BE49-F238E27FC236}">
                  <a16:creationId xmlns:a16="http://schemas.microsoft.com/office/drawing/2014/main" id="{CAE36B26-61F4-404C-B33C-6AC73A00A1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82958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0" name="Picture 2">
              <a:extLst>
                <a:ext uri="{FF2B5EF4-FFF2-40B4-BE49-F238E27FC236}">
                  <a16:creationId xmlns:a16="http://schemas.microsoft.com/office/drawing/2014/main" id="{35C92E9A-AA75-C943-93E9-C0472B46E3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301179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1" name="Picture 2">
              <a:extLst>
                <a:ext uri="{FF2B5EF4-FFF2-40B4-BE49-F238E27FC236}">
                  <a16:creationId xmlns:a16="http://schemas.microsoft.com/office/drawing/2014/main" id="{EAE623EC-46B2-8F43-BEB6-453DD5940A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753239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2" name="Picture 2">
              <a:extLst>
                <a:ext uri="{FF2B5EF4-FFF2-40B4-BE49-F238E27FC236}">
                  <a16:creationId xmlns:a16="http://schemas.microsoft.com/office/drawing/2014/main" id="{E4FABF03-D8D2-5843-9286-490F3A6EB0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224836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3" name="Picture 2">
              <a:extLst>
                <a:ext uri="{FF2B5EF4-FFF2-40B4-BE49-F238E27FC236}">
                  <a16:creationId xmlns:a16="http://schemas.microsoft.com/office/drawing/2014/main" id="{0EB6AAA9-A241-234A-B081-22A66DF722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696433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4" name="Picture 2">
              <a:extLst>
                <a:ext uri="{FF2B5EF4-FFF2-40B4-BE49-F238E27FC236}">
                  <a16:creationId xmlns:a16="http://schemas.microsoft.com/office/drawing/2014/main" id="{01EBB5A9-55C7-8943-B4A7-B52C567627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16803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" name="Picture 2">
              <a:extLst>
                <a:ext uri="{FF2B5EF4-FFF2-40B4-BE49-F238E27FC236}">
                  <a16:creationId xmlns:a16="http://schemas.microsoft.com/office/drawing/2014/main" id="{B2FF6D9A-5B91-D04D-8CE4-07DAD1316E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639627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6" name="Picture 2">
              <a:extLst>
                <a:ext uri="{FF2B5EF4-FFF2-40B4-BE49-F238E27FC236}">
                  <a16:creationId xmlns:a16="http://schemas.microsoft.com/office/drawing/2014/main" id="{05830ED6-3460-2647-A739-76BFDFD3BD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111224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7" name="Picture 2">
              <a:extLst>
                <a:ext uri="{FF2B5EF4-FFF2-40B4-BE49-F238E27FC236}">
                  <a16:creationId xmlns:a16="http://schemas.microsoft.com/office/drawing/2014/main" id="{94A79BA0-9761-4549-AEAC-FF1DB040F3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582821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8" name="Picture 2">
              <a:extLst>
                <a:ext uri="{FF2B5EF4-FFF2-40B4-BE49-F238E27FC236}">
                  <a16:creationId xmlns:a16="http://schemas.microsoft.com/office/drawing/2014/main" id="{519E0563-B9C8-0348-858E-726CC0C9CF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05441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9" name="Picture 2">
              <a:extLst>
                <a:ext uri="{FF2B5EF4-FFF2-40B4-BE49-F238E27FC236}">
                  <a16:creationId xmlns:a16="http://schemas.microsoft.com/office/drawing/2014/main" id="{EFB71183-338C-0A43-83AB-FDA79BA1B9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52601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0" name="Picture 2">
              <a:extLst>
                <a:ext uri="{FF2B5EF4-FFF2-40B4-BE49-F238E27FC236}">
                  <a16:creationId xmlns:a16="http://schemas.microsoft.com/office/drawing/2014/main" id="{66A5C7C6-6233-2E42-BAB2-154C8EFE0A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99761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1" name="Picture 2">
              <a:extLst>
                <a:ext uri="{FF2B5EF4-FFF2-40B4-BE49-F238E27FC236}">
                  <a16:creationId xmlns:a16="http://schemas.microsoft.com/office/drawing/2014/main" id="{B4D2C4E0-A857-184E-9E39-55549DF659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8469209" y="1325508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39D933CF-F098-034C-A4B6-4475667BA20C}"/>
              </a:ext>
            </a:extLst>
          </p:cNvPr>
          <p:cNvGrpSpPr/>
          <p:nvPr/>
        </p:nvGrpSpPr>
        <p:grpSpPr>
          <a:xfrm>
            <a:off x="91828" y="2624232"/>
            <a:ext cx="8940806" cy="471599"/>
            <a:chOff x="0" y="1325508"/>
            <a:chExt cx="8940806" cy="471599"/>
          </a:xfrm>
        </p:grpSpPr>
        <p:pic>
          <p:nvPicPr>
            <p:cNvPr id="233" name="Picture 2">
              <a:extLst>
                <a:ext uri="{FF2B5EF4-FFF2-40B4-BE49-F238E27FC236}">
                  <a16:creationId xmlns:a16="http://schemas.microsoft.com/office/drawing/2014/main" id="{1629AFDE-AD03-6748-AC9F-BE3D7842FA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4" name="Picture 2">
              <a:extLst>
                <a:ext uri="{FF2B5EF4-FFF2-40B4-BE49-F238E27FC236}">
                  <a16:creationId xmlns:a16="http://schemas.microsoft.com/office/drawing/2014/main" id="{C283CD35-E007-7F44-B9BC-E80D61F9FE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71597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" name="Picture 2">
              <a:extLst>
                <a:ext uri="{FF2B5EF4-FFF2-40B4-BE49-F238E27FC236}">
                  <a16:creationId xmlns:a16="http://schemas.microsoft.com/office/drawing/2014/main" id="{AAEC2590-1D81-2C4E-8CE6-EB93AE92D5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943194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6" name="Picture 2">
              <a:extLst>
                <a:ext uri="{FF2B5EF4-FFF2-40B4-BE49-F238E27FC236}">
                  <a16:creationId xmlns:a16="http://schemas.microsoft.com/office/drawing/2014/main" id="{5567F6FC-FA09-9F43-8C8B-21FDA4EA38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414791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7" name="Picture 2">
              <a:extLst>
                <a:ext uri="{FF2B5EF4-FFF2-40B4-BE49-F238E27FC236}">
                  <a16:creationId xmlns:a16="http://schemas.microsoft.com/office/drawing/2014/main" id="{115C3651-0F1C-FB4B-8468-BCECF5C560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88638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8" name="Picture 2">
              <a:extLst>
                <a:ext uri="{FF2B5EF4-FFF2-40B4-BE49-F238E27FC236}">
                  <a16:creationId xmlns:a16="http://schemas.microsoft.com/office/drawing/2014/main" id="{9F78107F-4656-D547-BD11-6AE42432F2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35798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9" name="Picture 2">
              <a:extLst>
                <a:ext uri="{FF2B5EF4-FFF2-40B4-BE49-F238E27FC236}">
                  <a16:creationId xmlns:a16="http://schemas.microsoft.com/office/drawing/2014/main" id="{5C61CACA-9FE2-E344-A85C-9DDBFA5594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82958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0" name="Picture 2">
              <a:extLst>
                <a:ext uri="{FF2B5EF4-FFF2-40B4-BE49-F238E27FC236}">
                  <a16:creationId xmlns:a16="http://schemas.microsoft.com/office/drawing/2014/main" id="{D497992B-2C02-7247-8B22-6297C96361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301179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1" name="Picture 2">
              <a:extLst>
                <a:ext uri="{FF2B5EF4-FFF2-40B4-BE49-F238E27FC236}">
                  <a16:creationId xmlns:a16="http://schemas.microsoft.com/office/drawing/2014/main" id="{4BEF337F-F076-F44E-B484-5788FECCF3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753239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2" name="Picture 2">
              <a:extLst>
                <a:ext uri="{FF2B5EF4-FFF2-40B4-BE49-F238E27FC236}">
                  <a16:creationId xmlns:a16="http://schemas.microsoft.com/office/drawing/2014/main" id="{9BEFB090-E668-3B45-8FE2-E1C747DA94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224836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3" name="Picture 2">
              <a:extLst>
                <a:ext uri="{FF2B5EF4-FFF2-40B4-BE49-F238E27FC236}">
                  <a16:creationId xmlns:a16="http://schemas.microsoft.com/office/drawing/2014/main" id="{3EBB981E-6EA4-6B48-834B-64B1E92D43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696433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4" name="Picture 2">
              <a:extLst>
                <a:ext uri="{FF2B5EF4-FFF2-40B4-BE49-F238E27FC236}">
                  <a16:creationId xmlns:a16="http://schemas.microsoft.com/office/drawing/2014/main" id="{86D403EE-CE44-C241-99CC-1CD28335FE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16803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" name="Picture 2">
              <a:extLst>
                <a:ext uri="{FF2B5EF4-FFF2-40B4-BE49-F238E27FC236}">
                  <a16:creationId xmlns:a16="http://schemas.microsoft.com/office/drawing/2014/main" id="{02A42515-8D18-404C-B20A-A357753E89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639627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6" name="Picture 2">
              <a:extLst>
                <a:ext uri="{FF2B5EF4-FFF2-40B4-BE49-F238E27FC236}">
                  <a16:creationId xmlns:a16="http://schemas.microsoft.com/office/drawing/2014/main" id="{153FE601-B81D-7840-B188-33599D838A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111224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7" name="Picture 2">
              <a:extLst>
                <a:ext uri="{FF2B5EF4-FFF2-40B4-BE49-F238E27FC236}">
                  <a16:creationId xmlns:a16="http://schemas.microsoft.com/office/drawing/2014/main" id="{95C312A2-FF08-A34A-86E3-CCE6019F26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582821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8" name="Picture 2">
              <a:extLst>
                <a:ext uri="{FF2B5EF4-FFF2-40B4-BE49-F238E27FC236}">
                  <a16:creationId xmlns:a16="http://schemas.microsoft.com/office/drawing/2014/main" id="{11E4C8A6-3A6B-3243-B84A-254795DFB4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05441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9" name="Picture 2">
              <a:extLst>
                <a:ext uri="{FF2B5EF4-FFF2-40B4-BE49-F238E27FC236}">
                  <a16:creationId xmlns:a16="http://schemas.microsoft.com/office/drawing/2014/main" id="{4891CF3F-67DA-FF43-A385-DE90DC2691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52601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0" name="Picture 2">
              <a:extLst>
                <a:ext uri="{FF2B5EF4-FFF2-40B4-BE49-F238E27FC236}">
                  <a16:creationId xmlns:a16="http://schemas.microsoft.com/office/drawing/2014/main" id="{A6D4049F-5AC4-F64D-A233-ADDC76635E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99761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1" name="Picture 2">
              <a:extLst>
                <a:ext uri="{FF2B5EF4-FFF2-40B4-BE49-F238E27FC236}">
                  <a16:creationId xmlns:a16="http://schemas.microsoft.com/office/drawing/2014/main" id="{EBB5C38F-5DD6-744A-BC85-C69D95B5D5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8469209" y="1325508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665D2D37-4240-B448-9B9F-D730C79756DF}"/>
              </a:ext>
            </a:extLst>
          </p:cNvPr>
          <p:cNvGrpSpPr/>
          <p:nvPr/>
        </p:nvGrpSpPr>
        <p:grpSpPr>
          <a:xfrm>
            <a:off x="91828" y="2804321"/>
            <a:ext cx="8940806" cy="471599"/>
            <a:chOff x="0" y="1325508"/>
            <a:chExt cx="8940806" cy="471599"/>
          </a:xfrm>
        </p:grpSpPr>
        <p:pic>
          <p:nvPicPr>
            <p:cNvPr id="253" name="Picture 2">
              <a:extLst>
                <a:ext uri="{FF2B5EF4-FFF2-40B4-BE49-F238E27FC236}">
                  <a16:creationId xmlns:a16="http://schemas.microsoft.com/office/drawing/2014/main" id="{24CD740D-2731-8249-93CB-AE47BA7E0B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4" name="Picture 2">
              <a:extLst>
                <a:ext uri="{FF2B5EF4-FFF2-40B4-BE49-F238E27FC236}">
                  <a16:creationId xmlns:a16="http://schemas.microsoft.com/office/drawing/2014/main" id="{2AEB84D1-BB41-2F4A-B000-A9E0915A7C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71597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5" name="Picture 2">
              <a:extLst>
                <a:ext uri="{FF2B5EF4-FFF2-40B4-BE49-F238E27FC236}">
                  <a16:creationId xmlns:a16="http://schemas.microsoft.com/office/drawing/2014/main" id="{E4654DD4-FF46-9B4E-A2E8-BFC3B4A5A2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943194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" name="Picture 2">
              <a:extLst>
                <a:ext uri="{FF2B5EF4-FFF2-40B4-BE49-F238E27FC236}">
                  <a16:creationId xmlns:a16="http://schemas.microsoft.com/office/drawing/2014/main" id="{C965181D-A9FD-BD4C-ABEB-FC9251995A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414791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7" name="Picture 2">
              <a:extLst>
                <a:ext uri="{FF2B5EF4-FFF2-40B4-BE49-F238E27FC236}">
                  <a16:creationId xmlns:a16="http://schemas.microsoft.com/office/drawing/2014/main" id="{3C65E208-E20D-6A4F-BBFF-367FB7F5E2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88638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8" name="Picture 2">
              <a:extLst>
                <a:ext uri="{FF2B5EF4-FFF2-40B4-BE49-F238E27FC236}">
                  <a16:creationId xmlns:a16="http://schemas.microsoft.com/office/drawing/2014/main" id="{74246860-D6DA-7143-B20F-E5D91D98A1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35798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9" name="Picture 2">
              <a:extLst>
                <a:ext uri="{FF2B5EF4-FFF2-40B4-BE49-F238E27FC236}">
                  <a16:creationId xmlns:a16="http://schemas.microsoft.com/office/drawing/2014/main" id="{F75704CB-04DC-D640-9FBF-D3DFF42F17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82958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0" name="Picture 2">
              <a:extLst>
                <a:ext uri="{FF2B5EF4-FFF2-40B4-BE49-F238E27FC236}">
                  <a16:creationId xmlns:a16="http://schemas.microsoft.com/office/drawing/2014/main" id="{0B0F054D-1D06-0146-AD6A-E2E50D3B14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301179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1" name="Picture 2">
              <a:extLst>
                <a:ext uri="{FF2B5EF4-FFF2-40B4-BE49-F238E27FC236}">
                  <a16:creationId xmlns:a16="http://schemas.microsoft.com/office/drawing/2014/main" id="{740C4332-B2F9-1B47-940F-6C5258F7D2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753239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2" name="Picture 2">
              <a:extLst>
                <a:ext uri="{FF2B5EF4-FFF2-40B4-BE49-F238E27FC236}">
                  <a16:creationId xmlns:a16="http://schemas.microsoft.com/office/drawing/2014/main" id="{832ACFEC-7621-7D4D-81EB-891C22EEC6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224836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3" name="Picture 2">
              <a:extLst>
                <a:ext uri="{FF2B5EF4-FFF2-40B4-BE49-F238E27FC236}">
                  <a16:creationId xmlns:a16="http://schemas.microsoft.com/office/drawing/2014/main" id="{EEC791BD-E2C8-C04A-B172-CD14702A01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696433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4" name="Picture 2">
              <a:extLst>
                <a:ext uri="{FF2B5EF4-FFF2-40B4-BE49-F238E27FC236}">
                  <a16:creationId xmlns:a16="http://schemas.microsoft.com/office/drawing/2014/main" id="{40C25B9F-39C6-1646-A6DC-41C6E5A2B5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16803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5" name="Picture 2">
              <a:extLst>
                <a:ext uri="{FF2B5EF4-FFF2-40B4-BE49-F238E27FC236}">
                  <a16:creationId xmlns:a16="http://schemas.microsoft.com/office/drawing/2014/main" id="{3ACDF2D4-6A15-0848-84ED-B992DED0EF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639627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" name="Picture 2">
              <a:extLst>
                <a:ext uri="{FF2B5EF4-FFF2-40B4-BE49-F238E27FC236}">
                  <a16:creationId xmlns:a16="http://schemas.microsoft.com/office/drawing/2014/main" id="{AD45A090-0406-2646-B664-F610A4E119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111224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7" name="Picture 2">
              <a:extLst>
                <a:ext uri="{FF2B5EF4-FFF2-40B4-BE49-F238E27FC236}">
                  <a16:creationId xmlns:a16="http://schemas.microsoft.com/office/drawing/2014/main" id="{8BA6B055-9663-F14E-BAE7-30EEFF06A0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582821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8" name="Picture 2">
              <a:extLst>
                <a:ext uri="{FF2B5EF4-FFF2-40B4-BE49-F238E27FC236}">
                  <a16:creationId xmlns:a16="http://schemas.microsoft.com/office/drawing/2014/main" id="{DFB7E908-F4A6-3C42-8FBA-1287F64477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05441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9" name="Picture 2">
              <a:extLst>
                <a:ext uri="{FF2B5EF4-FFF2-40B4-BE49-F238E27FC236}">
                  <a16:creationId xmlns:a16="http://schemas.microsoft.com/office/drawing/2014/main" id="{EDBC8042-A24B-E34F-A357-D5165FAD9C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52601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0" name="Picture 2">
              <a:extLst>
                <a:ext uri="{FF2B5EF4-FFF2-40B4-BE49-F238E27FC236}">
                  <a16:creationId xmlns:a16="http://schemas.microsoft.com/office/drawing/2014/main" id="{EDF77A79-9FFB-9F44-8CA0-C3E6B978D9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99761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1" name="Picture 2">
              <a:extLst>
                <a:ext uri="{FF2B5EF4-FFF2-40B4-BE49-F238E27FC236}">
                  <a16:creationId xmlns:a16="http://schemas.microsoft.com/office/drawing/2014/main" id="{33D0FDEB-C2F6-8C49-BE16-21889BEECC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8469209" y="1325508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EC12F84D-6DF3-6B43-8A8C-481BE7E014B1}"/>
              </a:ext>
            </a:extLst>
          </p:cNvPr>
          <p:cNvGrpSpPr/>
          <p:nvPr/>
        </p:nvGrpSpPr>
        <p:grpSpPr>
          <a:xfrm>
            <a:off x="91828" y="2984410"/>
            <a:ext cx="8940806" cy="471599"/>
            <a:chOff x="0" y="1325508"/>
            <a:chExt cx="8940806" cy="471599"/>
          </a:xfrm>
        </p:grpSpPr>
        <p:pic>
          <p:nvPicPr>
            <p:cNvPr id="273" name="Picture 2">
              <a:extLst>
                <a:ext uri="{FF2B5EF4-FFF2-40B4-BE49-F238E27FC236}">
                  <a16:creationId xmlns:a16="http://schemas.microsoft.com/office/drawing/2014/main" id="{1D141E8F-F19C-EE41-A0A5-A4BF919655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" name="Picture 2">
              <a:extLst>
                <a:ext uri="{FF2B5EF4-FFF2-40B4-BE49-F238E27FC236}">
                  <a16:creationId xmlns:a16="http://schemas.microsoft.com/office/drawing/2014/main" id="{263EA32B-099C-774D-AC11-B6968D0193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71597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5" name="Picture 2">
              <a:extLst>
                <a:ext uri="{FF2B5EF4-FFF2-40B4-BE49-F238E27FC236}">
                  <a16:creationId xmlns:a16="http://schemas.microsoft.com/office/drawing/2014/main" id="{D460DF9C-A997-C742-9FAE-4E175DE5A0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943194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" name="Picture 2">
              <a:extLst>
                <a:ext uri="{FF2B5EF4-FFF2-40B4-BE49-F238E27FC236}">
                  <a16:creationId xmlns:a16="http://schemas.microsoft.com/office/drawing/2014/main" id="{431FF72F-648D-3640-9ACA-D70FD30D71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414791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7" name="Picture 2">
              <a:extLst>
                <a:ext uri="{FF2B5EF4-FFF2-40B4-BE49-F238E27FC236}">
                  <a16:creationId xmlns:a16="http://schemas.microsoft.com/office/drawing/2014/main" id="{7D347850-2359-8A42-832B-F34C34088E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88638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" name="Picture 2">
              <a:extLst>
                <a:ext uri="{FF2B5EF4-FFF2-40B4-BE49-F238E27FC236}">
                  <a16:creationId xmlns:a16="http://schemas.microsoft.com/office/drawing/2014/main" id="{AE389CE3-1A53-7945-A4CB-FE01B041A8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35798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9" name="Picture 2">
              <a:extLst>
                <a:ext uri="{FF2B5EF4-FFF2-40B4-BE49-F238E27FC236}">
                  <a16:creationId xmlns:a16="http://schemas.microsoft.com/office/drawing/2014/main" id="{BEF081D7-8E51-4E40-BA75-F5C1DF906C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82958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0" name="Picture 2">
              <a:extLst>
                <a:ext uri="{FF2B5EF4-FFF2-40B4-BE49-F238E27FC236}">
                  <a16:creationId xmlns:a16="http://schemas.microsoft.com/office/drawing/2014/main" id="{0863E0D0-4389-E949-AC69-0C4F32CFB2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301179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1" name="Picture 2">
              <a:extLst>
                <a:ext uri="{FF2B5EF4-FFF2-40B4-BE49-F238E27FC236}">
                  <a16:creationId xmlns:a16="http://schemas.microsoft.com/office/drawing/2014/main" id="{10CA8701-D779-9A4E-81C3-9F97D6C0D3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753239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2" name="Picture 2">
              <a:extLst>
                <a:ext uri="{FF2B5EF4-FFF2-40B4-BE49-F238E27FC236}">
                  <a16:creationId xmlns:a16="http://schemas.microsoft.com/office/drawing/2014/main" id="{D0AF436C-7ED0-F846-9AA9-2DF275A6DB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224836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3" name="Picture 2">
              <a:extLst>
                <a:ext uri="{FF2B5EF4-FFF2-40B4-BE49-F238E27FC236}">
                  <a16:creationId xmlns:a16="http://schemas.microsoft.com/office/drawing/2014/main" id="{79B5069B-4C08-3042-8834-22DC20F62B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696433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4" name="Picture 2">
              <a:extLst>
                <a:ext uri="{FF2B5EF4-FFF2-40B4-BE49-F238E27FC236}">
                  <a16:creationId xmlns:a16="http://schemas.microsoft.com/office/drawing/2014/main" id="{6CCF64D1-B067-614A-99DC-0649BD63A4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16803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5" name="Picture 2">
              <a:extLst>
                <a:ext uri="{FF2B5EF4-FFF2-40B4-BE49-F238E27FC236}">
                  <a16:creationId xmlns:a16="http://schemas.microsoft.com/office/drawing/2014/main" id="{BE48DB70-A7DB-7A4C-BCB8-3C13E38C11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639627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6" name="Picture 2">
              <a:extLst>
                <a:ext uri="{FF2B5EF4-FFF2-40B4-BE49-F238E27FC236}">
                  <a16:creationId xmlns:a16="http://schemas.microsoft.com/office/drawing/2014/main" id="{FDADE048-78EA-7748-BF4D-4F574071D2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111224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7" name="Picture 2">
              <a:extLst>
                <a:ext uri="{FF2B5EF4-FFF2-40B4-BE49-F238E27FC236}">
                  <a16:creationId xmlns:a16="http://schemas.microsoft.com/office/drawing/2014/main" id="{A2EF27A6-F7D0-9840-B6E7-AA994F53FF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582821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8" name="Picture 2">
              <a:extLst>
                <a:ext uri="{FF2B5EF4-FFF2-40B4-BE49-F238E27FC236}">
                  <a16:creationId xmlns:a16="http://schemas.microsoft.com/office/drawing/2014/main" id="{DB85E04A-28B3-844F-AFF0-F85BF551F7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05441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9" name="Picture 2">
              <a:extLst>
                <a:ext uri="{FF2B5EF4-FFF2-40B4-BE49-F238E27FC236}">
                  <a16:creationId xmlns:a16="http://schemas.microsoft.com/office/drawing/2014/main" id="{C258A4F7-DC89-7348-A695-A6E7D01012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52601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0" name="Picture 2">
              <a:extLst>
                <a:ext uri="{FF2B5EF4-FFF2-40B4-BE49-F238E27FC236}">
                  <a16:creationId xmlns:a16="http://schemas.microsoft.com/office/drawing/2014/main" id="{D06FBE6B-F97A-9B4F-A89F-569861DB02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99761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1" name="Picture 2">
              <a:extLst>
                <a:ext uri="{FF2B5EF4-FFF2-40B4-BE49-F238E27FC236}">
                  <a16:creationId xmlns:a16="http://schemas.microsoft.com/office/drawing/2014/main" id="{F1321009-B0B5-0D45-BA3E-0C8C4BDFCC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8469209" y="1325508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A15BC257-BCED-2A4C-923D-2AD0753DB9A2}"/>
              </a:ext>
            </a:extLst>
          </p:cNvPr>
          <p:cNvGrpSpPr/>
          <p:nvPr/>
        </p:nvGrpSpPr>
        <p:grpSpPr>
          <a:xfrm>
            <a:off x="91828" y="3164499"/>
            <a:ext cx="8940806" cy="471599"/>
            <a:chOff x="0" y="1325508"/>
            <a:chExt cx="8940806" cy="471599"/>
          </a:xfrm>
        </p:grpSpPr>
        <p:pic>
          <p:nvPicPr>
            <p:cNvPr id="293" name="Picture 2">
              <a:extLst>
                <a:ext uri="{FF2B5EF4-FFF2-40B4-BE49-F238E27FC236}">
                  <a16:creationId xmlns:a16="http://schemas.microsoft.com/office/drawing/2014/main" id="{F50799DD-1DAB-1445-95F6-885788EA87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4" name="Picture 2">
              <a:extLst>
                <a:ext uri="{FF2B5EF4-FFF2-40B4-BE49-F238E27FC236}">
                  <a16:creationId xmlns:a16="http://schemas.microsoft.com/office/drawing/2014/main" id="{67EC965F-A71F-E548-B4C5-5DF6D9B3F6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71597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5" name="Picture 2">
              <a:extLst>
                <a:ext uri="{FF2B5EF4-FFF2-40B4-BE49-F238E27FC236}">
                  <a16:creationId xmlns:a16="http://schemas.microsoft.com/office/drawing/2014/main" id="{63BDF1D3-0F30-F846-B62A-83A18EC7E4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943194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6" name="Picture 2">
              <a:extLst>
                <a:ext uri="{FF2B5EF4-FFF2-40B4-BE49-F238E27FC236}">
                  <a16:creationId xmlns:a16="http://schemas.microsoft.com/office/drawing/2014/main" id="{609F1DE8-4B78-4845-B4B2-21A7DE079D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414791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" name="Picture 2">
              <a:extLst>
                <a:ext uri="{FF2B5EF4-FFF2-40B4-BE49-F238E27FC236}">
                  <a16:creationId xmlns:a16="http://schemas.microsoft.com/office/drawing/2014/main" id="{1310768D-C059-424E-AEB0-21A6555D02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88638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8" name="Picture 2">
              <a:extLst>
                <a:ext uri="{FF2B5EF4-FFF2-40B4-BE49-F238E27FC236}">
                  <a16:creationId xmlns:a16="http://schemas.microsoft.com/office/drawing/2014/main" id="{6EDEAC0B-53BA-AC46-A118-0DBA443C5B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35798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9" name="Picture 2">
              <a:extLst>
                <a:ext uri="{FF2B5EF4-FFF2-40B4-BE49-F238E27FC236}">
                  <a16:creationId xmlns:a16="http://schemas.microsoft.com/office/drawing/2014/main" id="{3D883711-9038-C341-BB95-EAC208B125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82958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0" name="Picture 2">
              <a:extLst>
                <a:ext uri="{FF2B5EF4-FFF2-40B4-BE49-F238E27FC236}">
                  <a16:creationId xmlns:a16="http://schemas.microsoft.com/office/drawing/2014/main" id="{0CB9CC30-5A80-DC4F-87DC-52209EC900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301179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1" name="Picture 2">
              <a:extLst>
                <a:ext uri="{FF2B5EF4-FFF2-40B4-BE49-F238E27FC236}">
                  <a16:creationId xmlns:a16="http://schemas.microsoft.com/office/drawing/2014/main" id="{984275CB-92EA-4C4E-80F6-483B286CD9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753239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2" name="Picture 2">
              <a:extLst>
                <a:ext uri="{FF2B5EF4-FFF2-40B4-BE49-F238E27FC236}">
                  <a16:creationId xmlns:a16="http://schemas.microsoft.com/office/drawing/2014/main" id="{1D1DC82B-087F-BE41-87FE-AB0E731111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224836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3" name="Picture 2">
              <a:extLst>
                <a:ext uri="{FF2B5EF4-FFF2-40B4-BE49-F238E27FC236}">
                  <a16:creationId xmlns:a16="http://schemas.microsoft.com/office/drawing/2014/main" id="{A116E283-1A37-9F41-BB23-6A43B6E8A5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696433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4" name="Picture 2">
              <a:extLst>
                <a:ext uri="{FF2B5EF4-FFF2-40B4-BE49-F238E27FC236}">
                  <a16:creationId xmlns:a16="http://schemas.microsoft.com/office/drawing/2014/main" id="{5250F670-529C-724E-94AA-2FCF88BDB6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16803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5" name="Picture 2">
              <a:extLst>
                <a:ext uri="{FF2B5EF4-FFF2-40B4-BE49-F238E27FC236}">
                  <a16:creationId xmlns:a16="http://schemas.microsoft.com/office/drawing/2014/main" id="{8EE9BC4C-41FF-114F-BA95-00B0D1BCE0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639627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6" name="Picture 2">
              <a:extLst>
                <a:ext uri="{FF2B5EF4-FFF2-40B4-BE49-F238E27FC236}">
                  <a16:creationId xmlns:a16="http://schemas.microsoft.com/office/drawing/2014/main" id="{36422037-2879-5749-923C-FF5879B803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111224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" name="Picture 2">
              <a:extLst>
                <a:ext uri="{FF2B5EF4-FFF2-40B4-BE49-F238E27FC236}">
                  <a16:creationId xmlns:a16="http://schemas.microsoft.com/office/drawing/2014/main" id="{8CAF3DCB-0474-D444-8AB0-57A17A6A65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582821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" name="Picture 2">
              <a:extLst>
                <a:ext uri="{FF2B5EF4-FFF2-40B4-BE49-F238E27FC236}">
                  <a16:creationId xmlns:a16="http://schemas.microsoft.com/office/drawing/2014/main" id="{3DE3EE7D-37C0-C64C-8658-FDC6EAFBCC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05441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" name="Picture 2">
              <a:extLst>
                <a:ext uri="{FF2B5EF4-FFF2-40B4-BE49-F238E27FC236}">
                  <a16:creationId xmlns:a16="http://schemas.microsoft.com/office/drawing/2014/main" id="{0C46AF35-AD14-F545-89F1-BB9A2A0548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52601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" name="Picture 2">
              <a:extLst>
                <a:ext uri="{FF2B5EF4-FFF2-40B4-BE49-F238E27FC236}">
                  <a16:creationId xmlns:a16="http://schemas.microsoft.com/office/drawing/2014/main" id="{2380A588-53DC-5C44-B21D-F599A6B7BB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99761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1" name="Picture 2">
              <a:extLst>
                <a:ext uri="{FF2B5EF4-FFF2-40B4-BE49-F238E27FC236}">
                  <a16:creationId xmlns:a16="http://schemas.microsoft.com/office/drawing/2014/main" id="{7322D7A0-A6A0-F644-9CCC-D5A5A7B47C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8469209" y="1325508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56A99FE1-D95C-B64C-A674-D8F24853095E}"/>
              </a:ext>
            </a:extLst>
          </p:cNvPr>
          <p:cNvGrpSpPr/>
          <p:nvPr/>
        </p:nvGrpSpPr>
        <p:grpSpPr>
          <a:xfrm>
            <a:off x="91828" y="3344588"/>
            <a:ext cx="8940806" cy="471599"/>
            <a:chOff x="0" y="1325508"/>
            <a:chExt cx="8940806" cy="471599"/>
          </a:xfrm>
        </p:grpSpPr>
        <p:pic>
          <p:nvPicPr>
            <p:cNvPr id="313" name="Picture 2">
              <a:extLst>
                <a:ext uri="{FF2B5EF4-FFF2-40B4-BE49-F238E27FC236}">
                  <a16:creationId xmlns:a16="http://schemas.microsoft.com/office/drawing/2014/main" id="{621DA5A2-85F9-9A41-943D-1EB0E35329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4" name="Picture 2">
              <a:extLst>
                <a:ext uri="{FF2B5EF4-FFF2-40B4-BE49-F238E27FC236}">
                  <a16:creationId xmlns:a16="http://schemas.microsoft.com/office/drawing/2014/main" id="{1074F6FB-CF0F-9A40-91AA-7AA724775C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71597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5" name="Picture 2">
              <a:extLst>
                <a:ext uri="{FF2B5EF4-FFF2-40B4-BE49-F238E27FC236}">
                  <a16:creationId xmlns:a16="http://schemas.microsoft.com/office/drawing/2014/main" id="{E2A221A5-9DE8-F343-BDC6-F6320D79F5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943194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6" name="Picture 2">
              <a:extLst>
                <a:ext uri="{FF2B5EF4-FFF2-40B4-BE49-F238E27FC236}">
                  <a16:creationId xmlns:a16="http://schemas.microsoft.com/office/drawing/2014/main" id="{2F819A67-44D3-3D4B-81DE-D48D27E79E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414791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" name="Picture 2">
              <a:extLst>
                <a:ext uri="{FF2B5EF4-FFF2-40B4-BE49-F238E27FC236}">
                  <a16:creationId xmlns:a16="http://schemas.microsoft.com/office/drawing/2014/main" id="{EA20333C-CAAA-224E-A59E-11EA60B65D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88638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8" name="Picture 2">
              <a:extLst>
                <a:ext uri="{FF2B5EF4-FFF2-40B4-BE49-F238E27FC236}">
                  <a16:creationId xmlns:a16="http://schemas.microsoft.com/office/drawing/2014/main" id="{43378F88-763C-184A-883A-09B6B7E8CB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35798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9" name="Picture 2">
              <a:extLst>
                <a:ext uri="{FF2B5EF4-FFF2-40B4-BE49-F238E27FC236}">
                  <a16:creationId xmlns:a16="http://schemas.microsoft.com/office/drawing/2014/main" id="{40383B5B-D575-B740-B573-EB0FE3381E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82958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0" name="Picture 2">
              <a:extLst>
                <a:ext uri="{FF2B5EF4-FFF2-40B4-BE49-F238E27FC236}">
                  <a16:creationId xmlns:a16="http://schemas.microsoft.com/office/drawing/2014/main" id="{8179E912-5F3D-A045-9B80-B15A2372F4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301179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1" name="Picture 2">
              <a:extLst>
                <a:ext uri="{FF2B5EF4-FFF2-40B4-BE49-F238E27FC236}">
                  <a16:creationId xmlns:a16="http://schemas.microsoft.com/office/drawing/2014/main" id="{FFCD1917-0A78-E24E-AAE3-D71A82A808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753239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2" name="Picture 2">
              <a:extLst>
                <a:ext uri="{FF2B5EF4-FFF2-40B4-BE49-F238E27FC236}">
                  <a16:creationId xmlns:a16="http://schemas.microsoft.com/office/drawing/2014/main" id="{1405869A-6387-E64C-A705-0ED891CD7F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224836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3" name="Picture 2">
              <a:extLst>
                <a:ext uri="{FF2B5EF4-FFF2-40B4-BE49-F238E27FC236}">
                  <a16:creationId xmlns:a16="http://schemas.microsoft.com/office/drawing/2014/main" id="{BD7B0BB8-9A63-114C-943A-C42D1D9D85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696433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4" name="Picture 2">
              <a:extLst>
                <a:ext uri="{FF2B5EF4-FFF2-40B4-BE49-F238E27FC236}">
                  <a16:creationId xmlns:a16="http://schemas.microsoft.com/office/drawing/2014/main" id="{59793042-910C-AC46-9ED7-076AED1B37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16803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5" name="Picture 2">
              <a:extLst>
                <a:ext uri="{FF2B5EF4-FFF2-40B4-BE49-F238E27FC236}">
                  <a16:creationId xmlns:a16="http://schemas.microsoft.com/office/drawing/2014/main" id="{7760E033-6D6A-054D-8791-5FFACE6AAB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639627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6" name="Picture 2">
              <a:extLst>
                <a:ext uri="{FF2B5EF4-FFF2-40B4-BE49-F238E27FC236}">
                  <a16:creationId xmlns:a16="http://schemas.microsoft.com/office/drawing/2014/main" id="{B6CE49DA-7027-6A48-8795-09457A144C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111224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7" name="Picture 2">
              <a:extLst>
                <a:ext uri="{FF2B5EF4-FFF2-40B4-BE49-F238E27FC236}">
                  <a16:creationId xmlns:a16="http://schemas.microsoft.com/office/drawing/2014/main" id="{30896B98-0A9D-EB4F-BF1C-90636B1605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582821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8" name="Picture 2">
              <a:extLst>
                <a:ext uri="{FF2B5EF4-FFF2-40B4-BE49-F238E27FC236}">
                  <a16:creationId xmlns:a16="http://schemas.microsoft.com/office/drawing/2014/main" id="{5888B18D-0FB4-5C4B-9054-E17AA61392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05441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9" name="Picture 2">
              <a:extLst>
                <a:ext uri="{FF2B5EF4-FFF2-40B4-BE49-F238E27FC236}">
                  <a16:creationId xmlns:a16="http://schemas.microsoft.com/office/drawing/2014/main" id="{D5415646-874A-6143-83AF-6820DE751D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52601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0" name="Picture 2">
              <a:extLst>
                <a:ext uri="{FF2B5EF4-FFF2-40B4-BE49-F238E27FC236}">
                  <a16:creationId xmlns:a16="http://schemas.microsoft.com/office/drawing/2014/main" id="{0034F0E1-6DA4-9343-8790-D880A59B92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99761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1" name="Picture 2">
              <a:extLst>
                <a:ext uri="{FF2B5EF4-FFF2-40B4-BE49-F238E27FC236}">
                  <a16:creationId xmlns:a16="http://schemas.microsoft.com/office/drawing/2014/main" id="{513A7C3D-B49F-704A-AB3F-52360272A4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8469209" y="1325508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6A07BEEC-4165-F34C-BE03-2FD9D68EFBB9}"/>
              </a:ext>
            </a:extLst>
          </p:cNvPr>
          <p:cNvGrpSpPr/>
          <p:nvPr/>
        </p:nvGrpSpPr>
        <p:grpSpPr>
          <a:xfrm>
            <a:off x="91828" y="3524677"/>
            <a:ext cx="8940806" cy="471599"/>
            <a:chOff x="0" y="1325508"/>
            <a:chExt cx="8940806" cy="471599"/>
          </a:xfrm>
        </p:grpSpPr>
        <p:pic>
          <p:nvPicPr>
            <p:cNvPr id="333" name="Picture 2">
              <a:extLst>
                <a:ext uri="{FF2B5EF4-FFF2-40B4-BE49-F238E27FC236}">
                  <a16:creationId xmlns:a16="http://schemas.microsoft.com/office/drawing/2014/main" id="{BDDAE02F-27B6-2D42-90D0-E0D63C4404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4" name="Picture 2">
              <a:extLst>
                <a:ext uri="{FF2B5EF4-FFF2-40B4-BE49-F238E27FC236}">
                  <a16:creationId xmlns:a16="http://schemas.microsoft.com/office/drawing/2014/main" id="{61C2D226-D652-8945-A8C1-5BAB70A243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71597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5" name="Picture 2">
              <a:extLst>
                <a:ext uri="{FF2B5EF4-FFF2-40B4-BE49-F238E27FC236}">
                  <a16:creationId xmlns:a16="http://schemas.microsoft.com/office/drawing/2014/main" id="{85FDA981-83E3-2443-8C8C-F7FFFA428D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943194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6" name="Picture 2">
              <a:extLst>
                <a:ext uri="{FF2B5EF4-FFF2-40B4-BE49-F238E27FC236}">
                  <a16:creationId xmlns:a16="http://schemas.microsoft.com/office/drawing/2014/main" id="{2381BF51-E3B5-584C-94D5-B3CDE549F5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414791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7" name="Picture 2">
              <a:extLst>
                <a:ext uri="{FF2B5EF4-FFF2-40B4-BE49-F238E27FC236}">
                  <a16:creationId xmlns:a16="http://schemas.microsoft.com/office/drawing/2014/main" id="{35E6EA0D-60D1-9F4B-BCFB-07685DBCA1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88638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8" name="Picture 2">
              <a:extLst>
                <a:ext uri="{FF2B5EF4-FFF2-40B4-BE49-F238E27FC236}">
                  <a16:creationId xmlns:a16="http://schemas.microsoft.com/office/drawing/2014/main" id="{45BD25B6-7EE3-DC40-8447-B32FD2FED3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35798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9" name="Picture 2">
              <a:extLst>
                <a:ext uri="{FF2B5EF4-FFF2-40B4-BE49-F238E27FC236}">
                  <a16:creationId xmlns:a16="http://schemas.microsoft.com/office/drawing/2014/main" id="{F86ED87A-3A7F-234B-9013-45D615D7B8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82958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0" name="Picture 2">
              <a:extLst>
                <a:ext uri="{FF2B5EF4-FFF2-40B4-BE49-F238E27FC236}">
                  <a16:creationId xmlns:a16="http://schemas.microsoft.com/office/drawing/2014/main" id="{8624BDF3-450D-3647-89CF-8210703C7B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301179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1" name="Picture 2">
              <a:extLst>
                <a:ext uri="{FF2B5EF4-FFF2-40B4-BE49-F238E27FC236}">
                  <a16:creationId xmlns:a16="http://schemas.microsoft.com/office/drawing/2014/main" id="{8382A00A-8F3D-DE4E-BD85-D307BA9E94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753239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2" name="Picture 2">
              <a:extLst>
                <a:ext uri="{FF2B5EF4-FFF2-40B4-BE49-F238E27FC236}">
                  <a16:creationId xmlns:a16="http://schemas.microsoft.com/office/drawing/2014/main" id="{FF276EB6-6494-B841-804C-D7F390499C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224836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3" name="Picture 2">
              <a:extLst>
                <a:ext uri="{FF2B5EF4-FFF2-40B4-BE49-F238E27FC236}">
                  <a16:creationId xmlns:a16="http://schemas.microsoft.com/office/drawing/2014/main" id="{3F7593A1-1B16-B144-8F47-5555A86821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696433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4" name="Picture 2">
              <a:extLst>
                <a:ext uri="{FF2B5EF4-FFF2-40B4-BE49-F238E27FC236}">
                  <a16:creationId xmlns:a16="http://schemas.microsoft.com/office/drawing/2014/main" id="{18E60157-CED3-A446-85B1-16B941669B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16803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5" name="Picture 2">
              <a:extLst>
                <a:ext uri="{FF2B5EF4-FFF2-40B4-BE49-F238E27FC236}">
                  <a16:creationId xmlns:a16="http://schemas.microsoft.com/office/drawing/2014/main" id="{86F894FF-997E-B242-A9D8-60250A2D18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639627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6" name="Picture 2">
              <a:extLst>
                <a:ext uri="{FF2B5EF4-FFF2-40B4-BE49-F238E27FC236}">
                  <a16:creationId xmlns:a16="http://schemas.microsoft.com/office/drawing/2014/main" id="{4D062C86-CFBF-E44E-9EE8-9F1AA5F5C4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111224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7" name="Picture 2">
              <a:extLst>
                <a:ext uri="{FF2B5EF4-FFF2-40B4-BE49-F238E27FC236}">
                  <a16:creationId xmlns:a16="http://schemas.microsoft.com/office/drawing/2014/main" id="{FE399774-C7ED-624D-9089-909495A8A6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582821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" name="Picture 2">
              <a:extLst>
                <a:ext uri="{FF2B5EF4-FFF2-40B4-BE49-F238E27FC236}">
                  <a16:creationId xmlns:a16="http://schemas.microsoft.com/office/drawing/2014/main" id="{67EECDDD-D974-E647-B323-D35E72FACD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05441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9" name="Picture 2">
              <a:extLst>
                <a:ext uri="{FF2B5EF4-FFF2-40B4-BE49-F238E27FC236}">
                  <a16:creationId xmlns:a16="http://schemas.microsoft.com/office/drawing/2014/main" id="{B6C3DF9B-0055-7C43-85C5-ED6E9278F4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52601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" name="Picture 2">
              <a:extLst>
                <a:ext uri="{FF2B5EF4-FFF2-40B4-BE49-F238E27FC236}">
                  <a16:creationId xmlns:a16="http://schemas.microsoft.com/office/drawing/2014/main" id="{55889A1F-656E-ED40-A0C5-8530E54C87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99761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1" name="Picture 2">
              <a:extLst>
                <a:ext uri="{FF2B5EF4-FFF2-40B4-BE49-F238E27FC236}">
                  <a16:creationId xmlns:a16="http://schemas.microsoft.com/office/drawing/2014/main" id="{E7319053-05CE-3E46-A7CB-7CF5CF7A0A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8469209" y="1325508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2" name="Group 411">
            <a:extLst>
              <a:ext uri="{FF2B5EF4-FFF2-40B4-BE49-F238E27FC236}">
                <a16:creationId xmlns:a16="http://schemas.microsoft.com/office/drawing/2014/main" id="{50D4DB1D-116F-F349-A52A-56474590A301}"/>
              </a:ext>
            </a:extLst>
          </p:cNvPr>
          <p:cNvGrpSpPr/>
          <p:nvPr/>
        </p:nvGrpSpPr>
        <p:grpSpPr>
          <a:xfrm>
            <a:off x="91828" y="3704766"/>
            <a:ext cx="8940806" cy="471599"/>
            <a:chOff x="0" y="1325508"/>
            <a:chExt cx="8940806" cy="471599"/>
          </a:xfrm>
        </p:grpSpPr>
        <p:pic>
          <p:nvPicPr>
            <p:cNvPr id="413" name="Picture 2">
              <a:extLst>
                <a:ext uri="{FF2B5EF4-FFF2-40B4-BE49-F238E27FC236}">
                  <a16:creationId xmlns:a16="http://schemas.microsoft.com/office/drawing/2014/main" id="{0FDB18AD-73DD-FE4C-96AB-3CECF0F680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4" name="Picture 2">
              <a:extLst>
                <a:ext uri="{FF2B5EF4-FFF2-40B4-BE49-F238E27FC236}">
                  <a16:creationId xmlns:a16="http://schemas.microsoft.com/office/drawing/2014/main" id="{9DD1D4C7-EA67-164B-B30F-618A7C6131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71597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5" name="Picture 2">
              <a:extLst>
                <a:ext uri="{FF2B5EF4-FFF2-40B4-BE49-F238E27FC236}">
                  <a16:creationId xmlns:a16="http://schemas.microsoft.com/office/drawing/2014/main" id="{DD3DC137-CECD-574F-912C-0D54498886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943194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6" name="Picture 2">
              <a:extLst>
                <a:ext uri="{FF2B5EF4-FFF2-40B4-BE49-F238E27FC236}">
                  <a16:creationId xmlns:a16="http://schemas.microsoft.com/office/drawing/2014/main" id="{38DC3AE0-B982-3C4E-9A28-56DE919897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414791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7" name="Picture 2">
              <a:extLst>
                <a:ext uri="{FF2B5EF4-FFF2-40B4-BE49-F238E27FC236}">
                  <a16:creationId xmlns:a16="http://schemas.microsoft.com/office/drawing/2014/main" id="{D37CF263-D6F1-2844-AF70-11F9ADB48A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88638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8" name="Picture 2">
              <a:extLst>
                <a:ext uri="{FF2B5EF4-FFF2-40B4-BE49-F238E27FC236}">
                  <a16:creationId xmlns:a16="http://schemas.microsoft.com/office/drawing/2014/main" id="{FB792F1C-AAEF-D24B-9691-46929E9BC9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35798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9" name="Picture 2">
              <a:extLst>
                <a:ext uri="{FF2B5EF4-FFF2-40B4-BE49-F238E27FC236}">
                  <a16:creationId xmlns:a16="http://schemas.microsoft.com/office/drawing/2014/main" id="{B19FCC73-EB1D-D74C-8ED2-AA99139D04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82958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0" name="Picture 2">
              <a:extLst>
                <a:ext uri="{FF2B5EF4-FFF2-40B4-BE49-F238E27FC236}">
                  <a16:creationId xmlns:a16="http://schemas.microsoft.com/office/drawing/2014/main" id="{35E1D9A7-F913-7944-A34D-18EAF73132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301179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1" name="Picture 2">
              <a:extLst>
                <a:ext uri="{FF2B5EF4-FFF2-40B4-BE49-F238E27FC236}">
                  <a16:creationId xmlns:a16="http://schemas.microsoft.com/office/drawing/2014/main" id="{CAE5C8AB-C301-304E-9C21-436308B556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753239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2" name="Picture 2">
              <a:extLst>
                <a:ext uri="{FF2B5EF4-FFF2-40B4-BE49-F238E27FC236}">
                  <a16:creationId xmlns:a16="http://schemas.microsoft.com/office/drawing/2014/main" id="{709C3BDF-94B3-E74C-8D86-6DD4BDCE38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224836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3" name="Picture 2">
              <a:extLst>
                <a:ext uri="{FF2B5EF4-FFF2-40B4-BE49-F238E27FC236}">
                  <a16:creationId xmlns:a16="http://schemas.microsoft.com/office/drawing/2014/main" id="{3F039B49-B29E-DA4F-A62A-13F15E51D5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696433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4" name="Picture 2">
              <a:extLst>
                <a:ext uri="{FF2B5EF4-FFF2-40B4-BE49-F238E27FC236}">
                  <a16:creationId xmlns:a16="http://schemas.microsoft.com/office/drawing/2014/main" id="{B5F007CE-714C-374C-BA05-BAE4DB0582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16803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5" name="Picture 2">
              <a:extLst>
                <a:ext uri="{FF2B5EF4-FFF2-40B4-BE49-F238E27FC236}">
                  <a16:creationId xmlns:a16="http://schemas.microsoft.com/office/drawing/2014/main" id="{8B8305F0-0349-1C48-B3A9-ED9F2408D2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639627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6" name="Picture 2">
              <a:extLst>
                <a:ext uri="{FF2B5EF4-FFF2-40B4-BE49-F238E27FC236}">
                  <a16:creationId xmlns:a16="http://schemas.microsoft.com/office/drawing/2014/main" id="{7328386B-4D38-7E4D-847B-16C01BE988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111224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7" name="Picture 2">
              <a:extLst>
                <a:ext uri="{FF2B5EF4-FFF2-40B4-BE49-F238E27FC236}">
                  <a16:creationId xmlns:a16="http://schemas.microsoft.com/office/drawing/2014/main" id="{2405B645-810D-1340-8216-177E0CEA58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582821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8" name="Picture 2">
              <a:extLst>
                <a:ext uri="{FF2B5EF4-FFF2-40B4-BE49-F238E27FC236}">
                  <a16:creationId xmlns:a16="http://schemas.microsoft.com/office/drawing/2014/main" id="{DE8B5EE2-6A0A-D14E-A10C-EF31CE17C2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05441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9" name="Picture 2">
              <a:extLst>
                <a:ext uri="{FF2B5EF4-FFF2-40B4-BE49-F238E27FC236}">
                  <a16:creationId xmlns:a16="http://schemas.microsoft.com/office/drawing/2014/main" id="{45F9BB35-2F13-164D-88A6-30E194BA12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52601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0" name="Picture 2">
              <a:extLst>
                <a:ext uri="{FF2B5EF4-FFF2-40B4-BE49-F238E27FC236}">
                  <a16:creationId xmlns:a16="http://schemas.microsoft.com/office/drawing/2014/main" id="{1A126801-8A58-CE40-953F-85B46BDDB2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99761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1" name="Picture 2">
              <a:extLst>
                <a:ext uri="{FF2B5EF4-FFF2-40B4-BE49-F238E27FC236}">
                  <a16:creationId xmlns:a16="http://schemas.microsoft.com/office/drawing/2014/main" id="{94EA72EC-3D1D-944A-ADB1-E79622AE68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8469209" y="1325508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2" name="Group 431">
            <a:extLst>
              <a:ext uri="{FF2B5EF4-FFF2-40B4-BE49-F238E27FC236}">
                <a16:creationId xmlns:a16="http://schemas.microsoft.com/office/drawing/2014/main" id="{F0B262E6-32D7-2C47-ACB1-E06A357E7C86}"/>
              </a:ext>
            </a:extLst>
          </p:cNvPr>
          <p:cNvGrpSpPr/>
          <p:nvPr/>
        </p:nvGrpSpPr>
        <p:grpSpPr>
          <a:xfrm>
            <a:off x="91828" y="3884855"/>
            <a:ext cx="8940806" cy="471599"/>
            <a:chOff x="0" y="1325508"/>
            <a:chExt cx="8940806" cy="471599"/>
          </a:xfrm>
        </p:grpSpPr>
        <p:pic>
          <p:nvPicPr>
            <p:cNvPr id="433" name="Picture 2">
              <a:extLst>
                <a:ext uri="{FF2B5EF4-FFF2-40B4-BE49-F238E27FC236}">
                  <a16:creationId xmlns:a16="http://schemas.microsoft.com/office/drawing/2014/main" id="{EEDB38B1-1800-AE41-88B8-4A42E81281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4" name="Picture 2">
              <a:extLst>
                <a:ext uri="{FF2B5EF4-FFF2-40B4-BE49-F238E27FC236}">
                  <a16:creationId xmlns:a16="http://schemas.microsoft.com/office/drawing/2014/main" id="{CF1DAED4-F7C9-2E4E-86FB-EFFA635D2E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71597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5" name="Picture 2">
              <a:extLst>
                <a:ext uri="{FF2B5EF4-FFF2-40B4-BE49-F238E27FC236}">
                  <a16:creationId xmlns:a16="http://schemas.microsoft.com/office/drawing/2014/main" id="{1DB92AC4-1CE6-864F-8B00-C4DBEB28B6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943194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6" name="Picture 2">
              <a:extLst>
                <a:ext uri="{FF2B5EF4-FFF2-40B4-BE49-F238E27FC236}">
                  <a16:creationId xmlns:a16="http://schemas.microsoft.com/office/drawing/2014/main" id="{880F1F19-42A6-F544-B413-B2D65A8C0E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414791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7" name="Picture 2">
              <a:extLst>
                <a:ext uri="{FF2B5EF4-FFF2-40B4-BE49-F238E27FC236}">
                  <a16:creationId xmlns:a16="http://schemas.microsoft.com/office/drawing/2014/main" id="{1EFCC19D-8B3F-E04D-ACDD-4D242E3ED9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88638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8" name="Picture 2">
              <a:extLst>
                <a:ext uri="{FF2B5EF4-FFF2-40B4-BE49-F238E27FC236}">
                  <a16:creationId xmlns:a16="http://schemas.microsoft.com/office/drawing/2014/main" id="{AA87E785-E1ED-DC49-B49B-7868456E55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35798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9" name="Picture 2">
              <a:extLst>
                <a:ext uri="{FF2B5EF4-FFF2-40B4-BE49-F238E27FC236}">
                  <a16:creationId xmlns:a16="http://schemas.microsoft.com/office/drawing/2014/main" id="{134D3DB1-A3D6-EC4D-A6E1-6022B88F55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82958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0" name="Picture 2">
              <a:extLst>
                <a:ext uri="{FF2B5EF4-FFF2-40B4-BE49-F238E27FC236}">
                  <a16:creationId xmlns:a16="http://schemas.microsoft.com/office/drawing/2014/main" id="{8BED20FF-16DF-8345-936A-8A5AFB43E3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301179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1" name="Picture 2">
              <a:extLst>
                <a:ext uri="{FF2B5EF4-FFF2-40B4-BE49-F238E27FC236}">
                  <a16:creationId xmlns:a16="http://schemas.microsoft.com/office/drawing/2014/main" id="{8F3D4207-F596-6543-B393-28ABF7AFD1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753239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2" name="Picture 2">
              <a:extLst>
                <a:ext uri="{FF2B5EF4-FFF2-40B4-BE49-F238E27FC236}">
                  <a16:creationId xmlns:a16="http://schemas.microsoft.com/office/drawing/2014/main" id="{2AB5B9D7-41A7-0041-88E6-DD04D2A1EE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224836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3" name="Picture 2">
              <a:extLst>
                <a:ext uri="{FF2B5EF4-FFF2-40B4-BE49-F238E27FC236}">
                  <a16:creationId xmlns:a16="http://schemas.microsoft.com/office/drawing/2014/main" id="{4B44D1E0-569A-8A4B-84A9-801A6E48CB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696433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4" name="Picture 2">
              <a:extLst>
                <a:ext uri="{FF2B5EF4-FFF2-40B4-BE49-F238E27FC236}">
                  <a16:creationId xmlns:a16="http://schemas.microsoft.com/office/drawing/2014/main" id="{82C779C4-4B53-C944-9437-9B7FFC6600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16803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5" name="Picture 2">
              <a:extLst>
                <a:ext uri="{FF2B5EF4-FFF2-40B4-BE49-F238E27FC236}">
                  <a16:creationId xmlns:a16="http://schemas.microsoft.com/office/drawing/2014/main" id="{A859D3BC-628C-9440-8E44-CBEE3D2856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639627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6" name="Picture 2">
              <a:extLst>
                <a:ext uri="{FF2B5EF4-FFF2-40B4-BE49-F238E27FC236}">
                  <a16:creationId xmlns:a16="http://schemas.microsoft.com/office/drawing/2014/main" id="{4669D55A-97D0-C546-94CF-15387FC2F6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111224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7" name="Picture 2">
              <a:extLst>
                <a:ext uri="{FF2B5EF4-FFF2-40B4-BE49-F238E27FC236}">
                  <a16:creationId xmlns:a16="http://schemas.microsoft.com/office/drawing/2014/main" id="{F4874A2A-D2B0-2444-B63F-53A182D0E3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582821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8" name="Picture 2">
              <a:extLst>
                <a:ext uri="{FF2B5EF4-FFF2-40B4-BE49-F238E27FC236}">
                  <a16:creationId xmlns:a16="http://schemas.microsoft.com/office/drawing/2014/main" id="{91201F44-CA5D-6C42-8B95-DD9FDF46FB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05441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9" name="Picture 2">
              <a:extLst>
                <a:ext uri="{FF2B5EF4-FFF2-40B4-BE49-F238E27FC236}">
                  <a16:creationId xmlns:a16="http://schemas.microsoft.com/office/drawing/2014/main" id="{295837C7-3ADD-FB4F-B405-249B2E5659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52601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" name="Picture 2">
              <a:extLst>
                <a:ext uri="{FF2B5EF4-FFF2-40B4-BE49-F238E27FC236}">
                  <a16:creationId xmlns:a16="http://schemas.microsoft.com/office/drawing/2014/main" id="{6A5C47AD-5E85-4842-B2CB-34FCBD07D1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99761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1" name="Picture 2">
              <a:extLst>
                <a:ext uri="{FF2B5EF4-FFF2-40B4-BE49-F238E27FC236}">
                  <a16:creationId xmlns:a16="http://schemas.microsoft.com/office/drawing/2014/main" id="{FFB4B052-D4BB-0A47-AC5C-5F344AA6B6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8469209" y="1325508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2" name="Group 451">
            <a:extLst>
              <a:ext uri="{FF2B5EF4-FFF2-40B4-BE49-F238E27FC236}">
                <a16:creationId xmlns:a16="http://schemas.microsoft.com/office/drawing/2014/main" id="{ED28205B-AAE4-D94F-AC8F-430F33F384A9}"/>
              </a:ext>
            </a:extLst>
          </p:cNvPr>
          <p:cNvGrpSpPr/>
          <p:nvPr/>
        </p:nvGrpSpPr>
        <p:grpSpPr>
          <a:xfrm>
            <a:off x="91828" y="4064944"/>
            <a:ext cx="8940806" cy="471599"/>
            <a:chOff x="0" y="1325508"/>
            <a:chExt cx="8940806" cy="471599"/>
          </a:xfrm>
        </p:grpSpPr>
        <p:pic>
          <p:nvPicPr>
            <p:cNvPr id="453" name="Picture 2">
              <a:extLst>
                <a:ext uri="{FF2B5EF4-FFF2-40B4-BE49-F238E27FC236}">
                  <a16:creationId xmlns:a16="http://schemas.microsoft.com/office/drawing/2014/main" id="{B2DD1499-231B-584C-990E-7879676329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4" name="Picture 2">
              <a:extLst>
                <a:ext uri="{FF2B5EF4-FFF2-40B4-BE49-F238E27FC236}">
                  <a16:creationId xmlns:a16="http://schemas.microsoft.com/office/drawing/2014/main" id="{D2AB188A-09C3-CA47-A9F3-4FDD6465F4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71597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5" name="Picture 2">
              <a:extLst>
                <a:ext uri="{FF2B5EF4-FFF2-40B4-BE49-F238E27FC236}">
                  <a16:creationId xmlns:a16="http://schemas.microsoft.com/office/drawing/2014/main" id="{FF070334-EC09-9343-BAE7-3696307901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943194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6" name="Picture 2">
              <a:extLst>
                <a:ext uri="{FF2B5EF4-FFF2-40B4-BE49-F238E27FC236}">
                  <a16:creationId xmlns:a16="http://schemas.microsoft.com/office/drawing/2014/main" id="{A22329C0-9245-A648-93E5-89F4AD8C19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414791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7" name="Picture 2">
              <a:extLst>
                <a:ext uri="{FF2B5EF4-FFF2-40B4-BE49-F238E27FC236}">
                  <a16:creationId xmlns:a16="http://schemas.microsoft.com/office/drawing/2014/main" id="{C9A9F6BB-AA61-534A-B228-16F1F21E3E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88638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8" name="Picture 2">
              <a:extLst>
                <a:ext uri="{FF2B5EF4-FFF2-40B4-BE49-F238E27FC236}">
                  <a16:creationId xmlns:a16="http://schemas.microsoft.com/office/drawing/2014/main" id="{3811E4F0-4727-7148-91BA-262E7CD410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35798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9" name="Picture 2">
              <a:extLst>
                <a:ext uri="{FF2B5EF4-FFF2-40B4-BE49-F238E27FC236}">
                  <a16:creationId xmlns:a16="http://schemas.microsoft.com/office/drawing/2014/main" id="{1FFD87A8-CFCE-BD4D-80B3-BDB99E0FB9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82958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0" name="Picture 2">
              <a:extLst>
                <a:ext uri="{FF2B5EF4-FFF2-40B4-BE49-F238E27FC236}">
                  <a16:creationId xmlns:a16="http://schemas.microsoft.com/office/drawing/2014/main" id="{A18099F5-9E68-B944-848F-9A9CBF60C3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301179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1" name="Picture 2">
              <a:extLst>
                <a:ext uri="{FF2B5EF4-FFF2-40B4-BE49-F238E27FC236}">
                  <a16:creationId xmlns:a16="http://schemas.microsoft.com/office/drawing/2014/main" id="{3D8D09CD-8216-DA4D-A874-3C70253705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753239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2" name="Picture 2">
              <a:extLst>
                <a:ext uri="{FF2B5EF4-FFF2-40B4-BE49-F238E27FC236}">
                  <a16:creationId xmlns:a16="http://schemas.microsoft.com/office/drawing/2014/main" id="{93854AFE-DC58-324E-B7D7-81E8DE3536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224836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3" name="Picture 2">
              <a:extLst>
                <a:ext uri="{FF2B5EF4-FFF2-40B4-BE49-F238E27FC236}">
                  <a16:creationId xmlns:a16="http://schemas.microsoft.com/office/drawing/2014/main" id="{63E00FD0-0D53-B547-B0E2-AFE0D53D2F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696433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4" name="Picture 2">
              <a:extLst>
                <a:ext uri="{FF2B5EF4-FFF2-40B4-BE49-F238E27FC236}">
                  <a16:creationId xmlns:a16="http://schemas.microsoft.com/office/drawing/2014/main" id="{532A3FF3-2042-C74D-A3FE-6C22DF7C8B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16803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5" name="Picture 2">
              <a:extLst>
                <a:ext uri="{FF2B5EF4-FFF2-40B4-BE49-F238E27FC236}">
                  <a16:creationId xmlns:a16="http://schemas.microsoft.com/office/drawing/2014/main" id="{A2780839-C025-F04E-A090-1D0AF7D24B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639627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6" name="Picture 2">
              <a:extLst>
                <a:ext uri="{FF2B5EF4-FFF2-40B4-BE49-F238E27FC236}">
                  <a16:creationId xmlns:a16="http://schemas.microsoft.com/office/drawing/2014/main" id="{F9F2C672-34C6-C34F-8164-099711198A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111224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7" name="Picture 2">
              <a:extLst>
                <a:ext uri="{FF2B5EF4-FFF2-40B4-BE49-F238E27FC236}">
                  <a16:creationId xmlns:a16="http://schemas.microsoft.com/office/drawing/2014/main" id="{C5A18D69-E7CC-7940-9E38-B07702D952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582821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8" name="Picture 2">
              <a:extLst>
                <a:ext uri="{FF2B5EF4-FFF2-40B4-BE49-F238E27FC236}">
                  <a16:creationId xmlns:a16="http://schemas.microsoft.com/office/drawing/2014/main" id="{70193029-1A11-7444-BCAB-518BA997F5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05441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9" name="Picture 2">
              <a:extLst>
                <a:ext uri="{FF2B5EF4-FFF2-40B4-BE49-F238E27FC236}">
                  <a16:creationId xmlns:a16="http://schemas.microsoft.com/office/drawing/2014/main" id="{0CC84D35-0EB6-D84F-BCC2-BFD0FEAD5F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52601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0" name="Picture 2">
              <a:extLst>
                <a:ext uri="{FF2B5EF4-FFF2-40B4-BE49-F238E27FC236}">
                  <a16:creationId xmlns:a16="http://schemas.microsoft.com/office/drawing/2014/main" id="{069A1EBE-8E01-1A40-ACF6-8C7A8D0B9C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99761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1" name="Picture 2">
              <a:extLst>
                <a:ext uri="{FF2B5EF4-FFF2-40B4-BE49-F238E27FC236}">
                  <a16:creationId xmlns:a16="http://schemas.microsoft.com/office/drawing/2014/main" id="{B330AFA5-DE0E-B34C-B90B-D7DB99A69D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8469209" y="1325508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2" name="Group 471">
            <a:extLst>
              <a:ext uri="{FF2B5EF4-FFF2-40B4-BE49-F238E27FC236}">
                <a16:creationId xmlns:a16="http://schemas.microsoft.com/office/drawing/2014/main" id="{FEF5725B-1B0A-B846-8A0A-1B349CB8CC77}"/>
              </a:ext>
            </a:extLst>
          </p:cNvPr>
          <p:cNvGrpSpPr/>
          <p:nvPr/>
        </p:nvGrpSpPr>
        <p:grpSpPr>
          <a:xfrm>
            <a:off x="91828" y="4245033"/>
            <a:ext cx="8940806" cy="471599"/>
            <a:chOff x="0" y="1325508"/>
            <a:chExt cx="8940806" cy="471599"/>
          </a:xfrm>
        </p:grpSpPr>
        <p:pic>
          <p:nvPicPr>
            <p:cNvPr id="473" name="Picture 2">
              <a:extLst>
                <a:ext uri="{FF2B5EF4-FFF2-40B4-BE49-F238E27FC236}">
                  <a16:creationId xmlns:a16="http://schemas.microsoft.com/office/drawing/2014/main" id="{B8A12A45-ACB7-2B40-96E6-2EF4094389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4" name="Picture 2">
              <a:extLst>
                <a:ext uri="{FF2B5EF4-FFF2-40B4-BE49-F238E27FC236}">
                  <a16:creationId xmlns:a16="http://schemas.microsoft.com/office/drawing/2014/main" id="{5DDF4DF4-53DB-D94B-BB5E-7BC3683CA5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71597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5" name="Picture 2">
              <a:extLst>
                <a:ext uri="{FF2B5EF4-FFF2-40B4-BE49-F238E27FC236}">
                  <a16:creationId xmlns:a16="http://schemas.microsoft.com/office/drawing/2014/main" id="{CA722C60-8E88-0441-8330-2D1CE9C19E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943194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6" name="Picture 2">
              <a:extLst>
                <a:ext uri="{FF2B5EF4-FFF2-40B4-BE49-F238E27FC236}">
                  <a16:creationId xmlns:a16="http://schemas.microsoft.com/office/drawing/2014/main" id="{A6C7CC9C-D194-6048-8333-2874E063FD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414791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7" name="Picture 2">
              <a:extLst>
                <a:ext uri="{FF2B5EF4-FFF2-40B4-BE49-F238E27FC236}">
                  <a16:creationId xmlns:a16="http://schemas.microsoft.com/office/drawing/2014/main" id="{BE728CAD-B799-FA44-8834-F355AEE5BA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88638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8" name="Picture 2">
              <a:extLst>
                <a:ext uri="{FF2B5EF4-FFF2-40B4-BE49-F238E27FC236}">
                  <a16:creationId xmlns:a16="http://schemas.microsoft.com/office/drawing/2014/main" id="{6B3AA4CB-41A3-4945-AA25-E138938329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35798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9" name="Picture 2">
              <a:extLst>
                <a:ext uri="{FF2B5EF4-FFF2-40B4-BE49-F238E27FC236}">
                  <a16:creationId xmlns:a16="http://schemas.microsoft.com/office/drawing/2014/main" id="{C1443F25-982E-F246-BD21-98EDD3A18B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82958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0" name="Picture 2">
              <a:extLst>
                <a:ext uri="{FF2B5EF4-FFF2-40B4-BE49-F238E27FC236}">
                  <a16:creationId xmlns:a16="http://schemas.microsoft.com/office/drawing/2014/main" id="{90AE70D6-51C4-AE4F-ACF3-D4B930A82D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301179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1" name="Picture 2">
              <a:extLst>
                <a:ext uri="{FF2B5EF4-FFF2-40B4-BE49-F238E27FC236}">
                  <a16:creationId xmlns:a16="http://schemas.microsoft.com/office/drawing/2014/main" id="{6C6E5B03-2DDB-E843-B02E-EF92830075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753239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2" name="Picture 2">
              <a:extLst>
                <a:ext uri="{FF2B5EF4-FFF2-40B4-BE49-F238E27FC236}">
                  <a16:creationId xmlns:a16="http://schemas.microsoft.com/office/drawing/2014/main" id="{8C4FF503-3448-254A-BD40-7A856084E3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224836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3" name="Picture 2">
              <a:extLst>
                <a:ext uri="{FF2B5EF4-FFF2-40B4-BE49-F238E27FC236}">
                  <a16:creationId xmlns:a16="http://schemas.microsoft.com/office/drawing/2014/main" id="{FEFC96E5-7025-D043-B10A-8F8482B168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696433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4" name="Picture 2">
              <a:extLst>
                <a:ext uri="{FF2B5EF4-FFF2-40B4-BE49-F238E27FC236}">
                  <a16:creationId xmlns:a16="http://schemas.microsoft.com/office/drawing/2014/main" id="{B294B3FB-A18F-7A4C-939E-5F7C66C553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16803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5" name="Picture 2">
              <a:extLst>
                <a:ext uri="{FF2B5EF4-FFF2-40B4-BE49-F238E27FC236}">
                  <a16:creationId xmlns:a16="http://schemas.microsoft.com/office/drawing/2014/main" id="{D9ECCF92-4EE2-F540-AF62-1E8672AA5D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639627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6" name="Picture 2">
              <a:extLst>
                <a:ext uri="{FF2B5EF4-FFF2-40B4-BE49-F238E27FC236}">
                  <a16:creationId xmlns:a16="http://schemas.microsoft.com/office/drawing/2014/main" id="{F3FD7D8F-071B-6D4D-A3E1-8DE2438728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111224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7" name="Picture 2">
              <a:extLst>
                <a:ext uri="{FF2B5EF4-FFF2-40B4-BE49-F238E27FC236}">
                  <a16:creationId xmlns:a16="http://schemas.microsoft.com/office/drawing/2014/main" id="{E676E3D9-C9C3-0B49-9E02-7BA57CF5CB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582821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8" name="Picture 2">
              <a:extLst>
                <a:ext uri="{FF2B5EF4-FFF2-40B4-BE49-F238E27FC236}">
                  <a16:creationId xmlns:a16="http://schemas.microsoft.com/office/drawing/2014/main" id="{A22E603E-FFC0-8444-9CC6-F0B4390250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05441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9" name="Picture 2">
              <a:extLst>
                <a:ext uri="{FF2B5EF4-FFF2-40B4-BE49-F238E27FC236}">
                  <a16:creationId xmlns:a16="http://schemas.microsoft.com/office/drawing/2014/main" id="{05DF4737-B8BC-A346-AC3A-73BB4FAD04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52601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0" name="Picture 2">
              <a:extLst>
                <a:ext uri="{FF2B5EF4-FFF2-40B4-BE49-F238E27FC236}">
                  <a16:creationId xmlns:a16="http://schemas.microsoft.com/office/drawing/2014/main" id="{D8508A6C-40C1-E841-B3CA-5523D3BA31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99761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1" name="Picture 2">
              <a:extLst>
                <a:ext uri="{FF2B5EF4-FFF2-40B4-BE49-F238E27FC236}">
                  <a16:creationId xmlns:a16="http://schemas.microsoft.com/office/drawing/2014/main" id="{3D5C0EF7-0A89-7044-B636-0D3802A70E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8469209" y="1325508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2" name="Group 491">
            <a:extLst>
              <a:ext uri="{FF2B5EF4-FFF2-40B4-BE49-F238E27FC236}">
                <a16:creationId xmlns:a16="http://schemas.microsoft.com/office/drawing/2014/main" id="{C12086CD-3B66-414D-9449-739C16D527F6}"/>
              </a:ext>
            </a:extLst>
          </p:cNvPr>
          <p:cNvGrpSpPr/>
          <p:nvPr/>
        </p:nvGrpSpPr>
        <p:grpSpPr>
          <a:xfrm>
            <a:off x="91828" y="4425122"/>
            <a:ext cx="8940806" cy="471599"/>
            <a:chOff x="0" y="1325508"/>
            <a:chExt cx="8940806" cy="471599"/>
          </a:xfrm>
        </p:grpSpPr>
        <p:pic>
          <p:nvPicPr>
            <p:cNvPr id="493" name="Picture 2">
              <a:extLst>
                <a:ext uri="{FF2B5EF4-FFF2-40B4-BE49-F238E27FC236}">
                  <a16:creationId xmlns:a16="http://schemas.microsoft.com/office/drawing/2014/main" id="{5B386F6F-26DB-8740-9FD4-B639A703FF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4" name="Picture 2">
              <a:extLst>
                <a:ext uri="{FF2B5EF4-FFF2-40B4-BE49-F238E27FC236}">
                  <a16:creationId xmlns:a16="http://schemas.microsoft.com/office/drawing/2014/main" id="{07698B09-7AEF-EF49-8631-BB812EB64A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71597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5" name="Picture 2">
              <a:extLst>
                <a:ext uri="{FF2B5EF4-FFF2-40B4-BE49-F238E27FC236}">
                  <a16:creationId xmlns:a16="http://schemas.microsoft.com/office/drawing/2014/main" id="{3AF06381-2885-CC43-8916-B59B36FED5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943194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6" name="Picture 2">
              <a:extLst>
                <a:ext uri="{FF2B5EF4-FFF2-40B4-BE49-F238E27FC236}">
                  <a16:creationId xmlns:a16="http://schemas.microsoft.com/office/drawing/2014/main" id="{285456EC-EC0D-3546-B417-5E14ACB2E2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414791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7" name="Picture 2">
              <a:extLst>
                <a:ext uri="{FF2B5EF4-FFF2-40B4-BE49-F238E27FC236}">
                  <a16:creationId xmlns:a16="http://schemas.microsoft.com/office/drawing/2014/main" id="{DE98CB0B-0638-324C-9391-0927626E98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88638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8" name="Picture 2">
              <a:extLst>
                <a:ext uri="{FF2B5EF4-FFF2-40B4-BE49-F238E27FC236}">
                  <a16:creationId xmlns:a16="http://schemas.microsoft.com/office/drawing/2014/main" id="{DF3376F9-E29D-0A4D-82BD-86A3A534CD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35798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9" name="Picture 2">
              <a:extLst>
                <a:ext uri="{FF2B5EF4-FFF2-40B4-BE49-F238E27FC236}">
                  <a16:creationId xmlns:a16="http://schemas.microsoft.com/office/drawing/2014/main" id="{CB9B883B-CDCD-2140-BA7E-C5722663A9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82958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0" name="Picture 2">
              <a:extLst>
                <a:ext uri="{FF2B5EF4-FFF2-40B4-BE49-F238E27FC236}">
                  <a16:creationId xmlns:a16="http://schemas.microsoft.com/office/drawing/2014/main" id="{06872339-2854-1849-AF52-7613DEB8BA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301179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1" name="Picture 2">
              <a:extLst>
                <a:ext uri="{FF2B5EF4-FFF2-40B4-BE49-F238E27FC236}">
                  <a16:creationId xmlns:a16="http://schemas.microsoft.com/office/drawing/2014/main" id="{C4D81C26-A9AF-1648-B60F-022744D0E5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753239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2" name="Picture 2">
              <a:extLst>
                <a:ext uri="{FF2B5EF4-FFF2-40B4-BE49-F238E27FC236}">
                  <a16:creationId xmlns:a16="http://schemas.microsoft.com/office/drawing/2014/main" id="{50EE54D4-7258-4844-8734-AEEBF2523D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224836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3" name="Picture 2">
              <a:extLst>
                <a:ext uri="{FF2B5EF4-FFF2-40B4-BE49-F238E27FC236}">
                  <a16:creationId xmlns:a16="http://schemas.microsoft.com/office/drawing/2014/main" id="{2BB131BC-9BED-0D43-A24D-972CB6D7A5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696433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4" name="Picture 2">
              <a:extLst>
                <a:ext uri="{FF2B5EF4-FFF2-40B4-BE49-F238E27FC236}">
                  <a16:creationId xmlns:a16="http://schemas.microsoft.com/office/drawing/2014/main" id="{6550F8A0-200C-054C-8598-EB76A3AEF0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16803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5" name="Picture 2">
              <a:extLst>
                <a:ext uri="{FF2B5EF4-FFF2-40B4-BE49-F238E27FC236}">
                  <a16:creationId xmlns:a16="http://schemas.microsoft.com/office/drawing/2014/main" id="{34035128-26C0-E347-88E3-508E2D96F2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639627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6" name="Picture 2">
              <a:extLst>
                <a:ext uri="{FF2B5EF4-FFF2-40B4-BE49-F238E27FC236}">
                  <a16:creationId xmlns:a16="http://schemas.microsoft.com/office/drawing/2014/main" id="{41E8EEDF-DF5B-AE49-943E-D42BFDCEC1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111224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7" name="Picture 2">
              <a:extLst>
                <a:ext uri="{FF2B5EF4-FFF2-40B4-BE49-F238E27FC236}">
                  <a16:creationId xmlns:a16="http://schemas.microsoft.com/office/drawing/2014/main" id="{AA9B463A-466C-B042-A3B5-AB3933C2F9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582821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8" name="Picture 2">
              <a:extLst>
                <a:ext uri="{FF2B5EF4-FFF2-40B4-BE49-F238E27FC236}">
                  <a16:creationId xmlns:a16="http://schemas.microsoft.com/office/drawing/2014/main" id="{E08C603F-9582-004A-804B-8A4126C667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05441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9" name="Picture 2">
              <a:extLst>
                <a:ext uri="{FF2B5EF4-FFF2-40B4-BE49-F238E27FC236}">
                  <a16:creationId xmlns:a16="http://schemas.microsoft.com/office/drawing/2014/main" id="{CEFC6DDB-A771-C248-A049-3CF961E9CA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52601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0" name="Picture 2">
              <a:extLst>
                <a:ext uri="{FF2B5EF4-FFF2-40B4-BE49-F238E27FC236}">
                  <a16:creationId xmlns:a16="http://schemas.microsoft.com/office/drawing/2014/main" id="{692AC912-D1B4-B940-9361-7DCFF10D73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99761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1" name="Picture 2">
              <a:extLst>
                <a:ext uri="{FF2B5EF4-FFF2-40B4-BE49-F238E27FC236}">
                  <a16:creationId xmlns:a16="http://schemas.microsoft.com/office/drawing/2014/main" id="{4D359719-1847-B644-9594-D40F5CF20A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8469209" y="1325508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2" name="Group 511">
            <a:extLst>
              <a:ext uri="{FF2B5EF4-FFF2-40B4-BE49-F238E27FC236}">
                <a16:creationId xmlns:a16="http://schemas.microsoft.com/office/drawing/2014/main" id="{C42B8789-04A7-1E48-AF39-2D759E1F61F6}"/>
              </a:ext>
            </a:extLst>
          </p:cNvPr>
          <p:cNvGrpSpPr/>
          <p:nvPr/>
        </p:nvGrpSpPr>
        <p:grpSpPr>
          <a:xfrm>
            <a:off x="91828" y="4605211"/>
            <a:ext cx="8940806" cy="471599"/>
            <a:chOff x="0" y="1325508"/>
            <a:chExt cx="8940806" cy="471599"/>
          </a:xfrm>
        </p:grpSpPr>
        <p:pic>
          <p:nvPicPr>
            <p:cNvPr id="513" name="Picture 2">
              <a:extLst>
                <a:ext uri="{FF2B5EF4-FFF2-40B4-BE49-F238E27FC236}">
                  <a16:creationId xmlns:a16="http://schemas.microsoft.com/office/drawing/2014/main" id="{B9B581DC-AD63-984E-8730-6E095BAE64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4" name="Picture 2">
              <a:extLst>
                <a:ext uri="{FF2B5EF4-FFF2-40B4-BE49-F238E27FC236}">
                  <a16:creationId xmlns:a16="http://schemas.microsoft.com/office/drawing/2014/main" id="{4CFAD5EF-F180-8946-9C69-50A88B9088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71597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5" name="Picture 2">
              <a:extLst>
                <a:ext uri="{FF2B5EF4-FFF2-40B4-BE49-F238E27FC236}">
                  <a16:creationId xmlns:a16="http://schemas.microsoft.com/office/drawing/2014/main" id="{01A0CC1B-B39F-7E46-BC15-66E14E2C64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943194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6" name="Picture 2">
              <a:extLst>
                <a:ext uri="{FF2B5EF4-FFF2-40B4-BE49-F238E27FC236}">
                  <a16:creationId xmlns:a16="http://schemas.microsoft.com/office/drawing/2014/main" id="{9395254B-F4A4-3249-A347-0DED961701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414791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7" name="Picture 2">
              <a:extLst>
                <a:ext uri="{FF2B5EF4-FFF2-40B4-BE49-F238E27FC236}">
                  <a16:creationId xmlns:a16="http://schemas.microsoft.com/office/drawing/2014/main" id="{566F35D9-E365-BA41-B86A-B9A1AC2129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88638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8" name="Picture 2">
              <a:extLst>
                <a:ext uri="{FF2B5EF4-FFF2-40B4-BE49-F238E27FC236}">
                  <a16:creationId xmlns:a16="http://schemas.microsoft.com/office/drawing/2014/main" id="{9307BA80-6E48-114D-877A-152F6BD73D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35798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9" name="Picture 2">
              <a:extLst>
                <a:ext uri="{FF2B5EF4-FFF2-40B4-BE49-F238E27FC236}">
                  <a16:creationId xmlns:a16="http://schemas.microsoft.com/office/drawing/2014/main" id="{2B87745E-813D-034E-8EDF-7C7387715D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82958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0" name="Picture 2">
              <a:extLst>
                <a:ext uri="{FF2B5EF4-FFF2-40B4-BE49-F238E27FC236}">
                  <a16:creationId xmlns:a16="http://schemas.microsoft.com/office/drawing/2014/main" id="{F90FAE75-F592-A047-BD5F-40A196000F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301179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1" name="Picture 2">
              <a:extLst>
                <a:ext uri="{FF2B5EF4-FFF2-40B4-BE49-F238E27FC236}">
                  <a16:creationId xmlns:a16="http://schemas.microsoft.com/office/drawing/2014/main" id="{BD4CCE76-C8D7-AF46-972F-16AFBEC5A5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753239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2" name="Picture 2">
              <a:extLst>
                <a:ext uri="{FF2B5EF4-FFF2-40B4-BE49-F238E27FC236}">
                  <a16:creationId xmlns:a16="http://schemas.microsoft.com/office/drawing/2014/main" id="{E67E58F0-E58B-DB46-B7D4-E7E2DDE522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224836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3" name="Picture 2">
              <a:extLst>
                <a:ext uri="{FF2B5EF4-FFF2-40B4-BE49-F238E27FC236}">
                  <a16:creationId xmlns:a16="http://schemas.microsoft.com/office/drawing/2014/main" id="{89A5152A-17FA-764E-A4DB-92F6C543B6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696433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4" name="Picture 2">
              <a:extLst>
                <a:ext uri="{FF2B5EF4-FFF2-40B4-BE49-F238E27FC236}">
                  <a16:creationId xmlns:a16="http://schemas.microsoft.com/office/drawing/2014/main" id="{DD824578-E6D1-F84D-9FD0-0BD97E5362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16803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5" name="Picture 2">
              <a:extLst>
                <a:ext uri="{FF2B5EF4-FFF2-40B4-BE49-F238E27FC236}">
                  <a16:creationId xmlns:a16="http://schemas.microsoft.com/office/drawing/2014/main" id="{8C610616-EAEA-7249-AE35-7DF3816839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639627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6" name="Picture 2">
              <a:extLst>
                <a:ext uri="{FF2B5EF4-FFF2-40B4-BE49-F238E27FC236}">
                  <a16:creationId xmlns:a16="http://schemas.microsoft.com/office/drawing/2014/main" id="{72B603F8-D641-B646-9C0B-7A0C3CDB32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111224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7" name="Picture 2">
              <a:extLst>
                <a:ext uri="{FF2B5EF4-FFF2-40B4-BE49-F238E27FC236}">
                  <a16:creationId xmlns:a16="http://schemas.microsoft.com/office/drawing/2014/main" id="{5648D99F-042D-6943-9389-3EA9DBFBF4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582821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8" name="Picture 2">
              <a:extLst>
                <a:ext uri="{FF2B5EF4-FFF2-40B4-BE49-F238E27FC236}">
                  <a16:creationId xmlns:a16="http://schemas.microsoft.com/office/drawing/2014/main" id="{E9697447-96BA-E544-8C63-E3A3588D54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05441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9" name="Picture 2">
              <a:extLst>
                <a:ext uri="{FF2B5EF4-FFF2-40B4-BE49-F238E27FC236}">
                  <a16:creationId xmlns:a16="http://schemas.microsoft.com/office/drawing/2014/main" id="{13BFF82C-8E69-9541-A82E-6B87BFE2C5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52601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0" name="Picture 2">
              <a:extLst>
                <a:ext uri="{FF2B5EF4-FFF2-40B4-BE49-F238E27FC236}">
                  <a16:creationId xmlns:a16="http://schemas.microsoft.com/office/drawing/2014/main" id="{60849B59-A9D8-904C-85D2-CA97E84AC5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99761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1" name="Picture 2">
              <a:extLst>
                <a:ext uri="{FF2B5EF4-FFF2-40B4-BE49-F238E27FC236}">
                  <a16:creationId xmlns:a16="http://schemas.microsoft.com/office/drawing/2014/main" id="{7878CD71-6DD1-AC44-B28C-71FED7BA26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8469209" y="1325508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2" name="Group 531">
            <a:extLst>
              <a:ext uri="{FF2B5EF4-FFF2-40B4-BE49-F238E27FC236}">
                <a16:creationId xmlns:a16="http://schemas.microsoft.com/office/drawing/2014/main" id="{E2FEC61B-487B-634D-BB36-83359B6A5A0D}"/>
              </a:ext>
            </a:extLst>
          </p:cNvPr>
          <p:cNvGrpSpPr/>
          <p:nvPr/>
        </p:nvGrpSpPr>
        <p:grpSpPr>
          <a:xfrm>
            <a:off x="91828" y="4785308"/>
            <a:ext cx="8940806" cy="471599"/>
            <a:chOff x="0" y="1325508"/>
            <a:chExt cx="8940806" cy="471599"/>
          </a:xfrm>
        </p:grpSpPr>
        <p:pic>
          <p:nvPicPr>
            <p:cNvPr id="533" name="Picture 2">
              <a:extLst>
                <a:ext uri="{FF2B5EF4-FFF2-40B4-BE49-F238E27FC236}">
                  <a16:creationId xmlns:a16="http://schemas.microsoft.com/office/drawing/2014/main" id="{B31E9FCE-E38C-7E4D-BF80-F0F5718519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4" name="Picture 2">
              <a:extLst>
                <a:ext uri="{FF2B5EF4-FFF2-40B4-BE49-F238E27FC236}">
                  <a16:creationId xmlns:a16="http://schemas.microsoft.com/office/drawing/2014/main" id="{0EF8D86B-6D37-8C46-A208-F1538D8EB7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71597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5" name="Picture 2">
              <a:extLst>
                <a:ext uri="{FF2B5EF4-FFF2-40B4-BE49-F238E27FC236}">
                  <a16:creationId xmlns:a16="http://schemas.microsoft.com/office/drawing/2014/main" id="{18C131CD-A24D-AE40-ADCB-34A57254E5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943194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6" name="Picture 2">
              <a:extLst>
                <a:ext uri="{FF2B5EF4-FFF2-40B4-BE49-F238E27FC236}">
                  <a16:creationId xmlns:a16="http://schemas.microsoft.com/office/drawing/2014/main" id="{685FC288-C2B3-8A4F-808B-741506E72A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414791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7" name="Picture 2">
              <a:extLst>
                <a:ext uri="{FF2B5EF4-FFF2-40B4-BE49-F238E27FC236}">
                  <a16:creationId xmlns:a16="http://schemas.microsoft.com/office/drawing/2014/main" id="{B83A2FCF-26A4-EA4C-BE44-5E7DC91E67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188638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8" name="Picture 2">
              <a:extLst>
                <a:ext uri="{FF2B5EF4-FFF2-40B4-BE49-F238E27FC236}">
                  <a16:creationId xmlns:a16="http://schemas.microsoft.com/office/drawing/2014/main" id="{F7C09F88-C594-4646-93B9-978D7A0245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35798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9" name="Picture 2">
              <a:extLst>
                <a:ext uri="{FF2B5EF4-FFF2-40B4-BE49-F238E27FC236}">
                  <a16:creationId xmlns:a16="http://schemas.microsoft.com/office/drawing/2014/main" id="{F26344A5-03F0-214D-8A9E-B689B3BE79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282958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0" name="Picture 2">
              <a:extLst>
                <a:ext uri="{FF2B5EF4-FFF2-40B4-BE49-F238E27FC236}">
                  <a16:creationId xmlns:a16="http://schemas.microsoft.com/office/drawing/2014/main" id="{0F1F67F7-DFF5-4441-B8F6-887DB82AB3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301179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1" name="Picture 2">
              <a:extLst>
                <a:ext uri="{FF2B5EF4-FFF2-40B4-BE49-F238E27FC236}">
                  <a16:creationId xmlns:a16="http://schemas.microsoft.com/office/drawing/2014/main" id="{94165876-149F-4C40-A925-C096F45D6E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3753239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2" name="Picture 2">
              <a:extLst>
                <a:ext uri="{FF2B5EF4-FFF2-40B4-BE49-F238E27FC236}">
                  <a16:creationId xmlns:a16="http://schemas.microsoft.com/office/drawing/2014/main" id="{BE74B91B-5C13-C749-8CCB-32A45AB13D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224836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3" name="Picture 2">
              <a:extLst>
                <a:ext uri="{FF2B5EF4-FFF2-40B4-BE49-F238E27FC236}">
                  <a16:creationId xmlns:a16="http://schemas.microsoft.com/office/drawing/2014/main" id="{0446FB80-9DE7-614B-8AD7-FDF5D9E9C9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4696433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4" name="Picture 2">
              <a:extLst>
                <a:ext uri="{FF2B5EF4-FFF2-40B4-BE49-F238E27FC236}">
                  <a16:creationId xmlns:a16="http://schemas.microsoft.com/office/drawing/2014/main" id="{BA629D65-33BE-4645-8C4E-69FBD434A9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168030" y="1325510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5" name="Picture 2">
              <a:extLst>
                <a:ext uri="{FF2B5EF4-FFF2-40B4-BE49-F238E27FC236}">
                  <a16:creationId xmlns:a16="http://schemas.microsoft.com/office/drawing/2014/main" id="{7EC1309F-C348-8848-B275-2773E0F7EB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5639627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6" name="Picture 2">
              <a:extLst>
                <a:ext uri="{FF2B5EF4-FFF2-40B4-BE49-F238E27FC236}">
                  <a16:creationId xmlns:a16="http://schemas.microsoft.com/office/drawing/2014/main" id="{B1D90BA1-7139-874F-AECD-8701390618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111224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7" name="Picture 2">
              <a:extLst>
                <a:ext uri="{FF2B5EF4-FFF2-40B4-BE49-F238E27FC236}">
                  <a16:creationId xmlns:a16="http://schemas.microsoft.com/office/drawing/2014/main" id="{CEB1836A-84FB-E74B-9031-BB9237A08E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6582821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8" name="Picture 2">
              <a:extLst>
                <a:ext uri="{FF2B5EF4-FFF2-40B4-BE49-F238E27FC236}">
                  <a16:creationId xmlns:a16="http://schemas.microsoft.com/office/drawing/2014/main" id="{E64FE966-4ADF-AC4B-8243-CCE4DDC767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054418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9" name="Picture 2">
              <a:extLst>
                <a:ext uri="{FF2B5EF4-FFF2-40B4-BE49-F238E27FC236}">
                  <a16:creationId xmlns:a16="http://schemas.microsoft.com/office/drawing/2014/main" id="{EE4993B6-365F-2748-951A-B3C3A2B088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526015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0" name="Picture 2">
              <a:extLst>
                <a:ext uri="{FF2B5EF4-FFF2-40B4-BE49-F238E27FC236}">
                  <a16:creationId xmlns:a16="http://schemas.microsoft.com/office/drawing/2014/main" id="{A68BB0FF-02CB-AC4D-A701-A42705E626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7997612" y="1325509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1" name="Picture 2">
              <a:extLst>
                <a:ext uri="{FF2B5EF4-FFF2-40B4-BE49-F238E27FC236}">
                  <a16:creationId xmlns:a16="http://schemas.microsoft.com/office/drawing/2014/main" id="{42D0402A-155F-E744-999C-07ABDA8D40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1" b="7021"/>
            <a:stretch/>
          </p:blipFill>
          <p:spPr bwMode="auto">
            <a:xfrm flipH="1">
              <a:off x="8469209" y="1325508"/>
              <a:ext cx="471597" cy="47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52" name="Freeform 551">
            <a:extLst>
              <a:ext uri="{FF2B5EF4-FFF2-40B4-BE49-F238E27FC236}">
                <a16:creationId xmlns:a16="http://schemas.microsoft.com/office/drawing/2014/main" id="{D8FC2675-6992-7749-A9C5-6EA9028AE831}"/>
              </a:ext>
            </a:extLst>
          </p:cNvPr>
          <p:cNvSpPr/>
          <p:nvPr/>
        </p:nvSpPr>
        <p:spPr>
          <a:xfrm>
            <a:off x="-934228" y="3539676"/>
            <a:ext cx="10537669" cy="1788348"/>
          </a:xfrm>
          <a:custGeom>
            <a:avLst/>
            <a:gdLst>
              <a:gd name="connsiteX0" fmla="*/ 697607 w 10537669"/>
              <a:gd name="connsiteY0" fmla="*/ 627062 h 1788348"/>
              <a:gd name="connsiteX1" fmla="*/ 964307 w 10537669"/>
              <a:gd name="connsiteY1" fmla="*/ 525462 h 1788348"/>
              <a:gd name="connsiteX2" fmla="*/ 1338957 w 10537669"/>
              <a:gd name="connsiteY2" fmla="*/ 538162 h 1788348"/>
              <a:gd name="connsiteX3" fmla="*/ 2202557 w 10537669"/>
              <a:gd name="connsiteY3" fmla="*/ 398462 h 1788348"/>
              <a:gd name="connsiteX4" fmla="*/ 3307457 w 10537669"/>
              <a:gd name="connsiteY4" fmla="*/ 150812 h 1788348"/>
              <a:gd name="connsiteX5" fmla="*/ 4005957 w 10537669"/>
              <a:gd name="connsiteY5" fmla="*/ 17462 h 1788348"/>
              <a:gd name="connsiteX6" fmla="*/ 5244207 w 10537669"/>
              <a:gd name="connsiteY6" fmla="*/ 23812 h 1788348"/>
              <a:gd name="connsiteX7" fmla="*/ 7041257 w 10537669"/>
              <a:gd name="connsiteY7" fmla="*/ 220662 h 1788348"/>
              <a:gd name="connsiteX8" fmla="*/ 8000107 w 10537669"/>
              <a:gd name="connsiteY8" fmla="*/ 290512 h 1788348"/>
              <a:gd name="connsiteX9" fmla="*/ 8400157 w 10537669"/>
              <a:gd name="connsiteY9" fmla="*/ 252412 h 1788348"/>
              <a:gd name="connsiteX10" fmla="*/ 8793857 w 10537669"/>
              <a:gd name="connsiteY10" fmla="*/ 195262 h 1788348"/>
              <a:gd name="connsiteX11" fmla="*/ 9301857 w 10537669"/>
              <a:gd name="connsiteY11" fmla="*/ 227012 h 1788348"/>
              <a:gd name="connsiteX12" fmla="*/ 9847957 w 10537669"/>
              <a:gd name="connsiteY12" fmla="*/ 620712 h 1788348"/>
              <a:gd name="connsiteX13" fmla="*/ 9835257 w 10537669"/>
              <a:gd name="connsiteY13" fmla="*/ 1655762 h 1788348"/>
              <a:gd name="connsiteX14" fmla="*/ 684907 w 10537669"/>
              <a:gd name="connsiteY14" fmla="*/ 1662112 h 1788348"/>
              <a:gd name="connsiteX15" fmla="*/ 697607 w 10537669"/>
              <a:gd name="connsiteY15" fmla="*/ 627062 h 178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537669" h="1788348">
                <a:moveTo>
                  <a:pt x="697607" y="627062"/>
                </a:moveTo>
                <a:cubicBezTo>
                  <a:pt x="744174" y="437620"/>
                  <a:pt x="857415" y="540279"/>
                  <a:pt x="964307" y="525462"/>
                </a:cubicBezTo>
                <a:cubicBezTo>
                  <a:pt x="1071199" y="510645"/>
                  <a:pt x="1132582" y="559329"/>
                  <a:pt x="1338957" y="538162"/>
                </a:cubicBezTo>
                <a:cubicBezTo>
                  <a:pt x="1545332" y="516995"/>
                  <a:pt x="1874474" y="463020"/>
                  <a:pt x="2202557" y="398462"/>
                </a:cubicBezTo>
                <a:cubicBezTo>
                  <a:pt x="2530640" y="333904"/>
                  <a:pt x="3006890" y="214312"/>
                  <a:pt x="3307457" y="150812"/>
                </a:cubicBezTo>
                <a:cubicBezTo>
                  <a:pt x="3608024" y="87312"/>
                  <a:pt x="3683165" y="38629"/>
                  <a:pt x="4005957" y="17462"/>
                </a:cubicBezTo>
                <a:cubicBezTo>
                  <a:pt x="4328749" y="-3705"/>
                  <a:pt x="4738324" y="-10055"/>
                  <a:pt x="5244207" y="23812"/>
                </a:cubicBezTo>
                <a:cubicBezTo>
                  <a:pt x="5750090" y="57679"/>
                  <a:pt x="6581940" y="176212"/>
                  <a:pt x="7041257" y="220662"/>
                </a:cubicBezTo>
                <a:cubicBezTo>
                  <a:pt x="7500574" y="265112"/>
                  <a:pt x="7773624" y="285220"/>
                  <a:pt x="8000107" y="290512"/>
                </a:cubicBezTo>
                <a:cubicBezTo>
                  <a:pt x="8226590" y="295804"/>
                  <a:pt x="8267865" y="268287"/>
                  <a:pt x="8400157" y="252412"/>
                </a:cubicBezTo>
                <a:cubicBezTo>
                  <a:pt x="8532449" y="236537"/>
                  <a:pt x="8643574" y="199495"/>
                  <a:pt x="8793857" y="195262"/>
                </a:cubicBezTo>
                <a:cubicBezTo>
                  <a:pt x="8944140" y="191029"/>
                  <a:pt x="9126174" y="156104"/>
                  <a:pt x="9301857" y="227012"/>
                </a:cubicBezTo>
                <a:cubicBezTo>
                  <a:pt x="9477540" y="297920"/>
                  <a:pt x="9759057" y="382587"/>
                  <a:pt x="9847957" y="620712"/>
                </a:cubicBezTo>
                <a:cubicBezTo>
                  <a:pt x="9936857" y="858837"/>
                  <a:pt x="11362432" y="1482195"/>
                  <a:pt x="9835257" y="1655762"/>
                </a:cubicBezTo>
                <a:cubicBezTo>
                  <a:pt x="8308082" y="1829329"/>
                  <a:pt x="2209965" y="1833562"/>
                  <a:pt x="684907" y="1662112"/>
                </a:cubicBezTo>
                <a:cubicBezTo>
                  <a:pt x="-840151" y="1490662"/>
                  <a:pt x="651040" y="816504"/>
                  <a:pt x="697607" y="627062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579A98-6649-CC4F-91C4-4239D53846FB}"/>
              </a:ext>
            </a:extLst>
          </p:cNvPr>
          <p:cNvSpPr txBox="1"/>
          <p:nvPr/>
        </p:nvSpPr>
        <p:spPr>
          <a:xfrm>
            <a:off x="909476" y="3923228"/>
            <a:ext cx="7325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Could hold a minimum of 522 railroad boxcars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Enough room to carry 120,000 sheep-sized animals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Only needed to carry 16,000 at most</a:t>
            </a:r>
          </a:p>
        </p:txBody>
      </p:sp>
    </p:spTree>
    <p:extLst>
      <p:ext uri="{BB962C8B-B14F-4D97-AF65-F5344CB8AC3E}">
        <p14:creationId xmlns:p14="http://schemas.microsoft.com/office/powerpoint/2010/main" val="293379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AA70DA3-1A7A-7E40-B95A-A45547DC3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than enough room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162D3C-8AD9-2E44-A2A3-532C1F0E0F6C}"/>
              </a:ext>
            </a:extLst>
          </p:cNvPr>
          <p:cNvSpPr txBox="1"/>
          <p:nvPr/>
        </p:nvSpPr>
        <p:spPr>
          <a:xfrm>
            <a:off x="1193800" y="1539552"/>
            <a:ext cx="687717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Number of animals</a:t>
            </a:r>
          </a:p>
          <a:p>
            <a:pPr lvl="1"/>
            <a:r>
              <a:rPr lang="en-US" sz="3200" b="1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Less than 16,000</a:t>
            </a:r>
          </a:p>
          <a:p>
            <a:pPr lvl="1"/>
            <a:endParaRPr lang="en-US" sz="3200" b="1" dirty="0"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  <a:p>
            <a:r>
              <a:rPr lang="en-US" sz="4400" b="1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The size of the Ark</a:t>
            </a:r>
          </a:p>
          <a:p>
            <a:pPr lvl="1"/>
            <a:r>
              <a:rPr lang="en-US" sz="3200" b="1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Enough to hold 120,000</a:t>
            </a:r>
          </a:p>
        </p:txBody>
      </p:sp>
      <p:pic>
        <p:nvPicPr>
          <p:cNvPr id="8" name="Picture 2" descr="Ark Dimensions">
            <a:extLst>
              <a:ext uri="{FF2B5EF4-FFF2-40B4-BE49-F238E27FC236}">
                <a16:creationId xmlns:a16="http://schemas.microsoft.com/office/drawing/2014/main" id="{80F747FD-92EA-E349-A249-CA2368E88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049706">
            <a:off x="5595803" y="1986232"/>
            <a:ext cx="4091938" cy="849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16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4864D-AFBA-FC46-B8AD-FB4BD1C7F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Noah’s Ark</a:t>
            </a:r>
          </a:p>
        </p:txBody>
      </p:sp>
    </p:spTree>
    <p:extLst>
      <p:ext uri="{BB962C8B-B14F-4D97-AF65-F5344CB8AC3E}">
        <p14:creationId xmlns:p14="http://schemas.microsoft.com/office/powerpoint/2010/main" val="2565865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4864D-AFBA-FC46-B8AD-FB4BD1C7F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What happened to the dinosaurs?</a:t>
            </a:r>
          </a:p>
        </p:txBody>
      </p:sp>
    </p:spTree>
    <p:extLst>
      <p:ext uri="{BB962C8B-B14F-4D97-AF65-F5344CB8AC3E}">
        <p14:creationId xmlns:p14="http://schemas.microsoft.com/office/powerpoint/2010/main" val="340902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61A897-F911-4747-B7C3-600F2E92F0EA}"/>
              </a:ext>
            </a:extLst>
          </p:cNvPr>
          <p:cNvSpPr/>
          <p:nvPr/>
        </p:nvSpPr>
        <p:spPr>
          <a:xfrm>
            <a:off x="514350" y="3269261"/>
            <a:ext cx="8387862" cy="178631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EAA70DA3-1A7A-7E40-B95A-A45547DC3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theories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E08707-71C6-A547-A7FA-2A9394B81D87}"/>
              </a:ext>
            </a:extLst>
          </p:cNvPr>
          <p:cNvSpPr txBox="1"/>
          <p:nvPr/>
        </p:nvSpPr>
        <p:spPr>
          <a:xfrm>
            <a:off x="632340" y="1189461"/>
            <a:ext cx="85001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Meteorite impact</a:t>
            </a:r>
          </a:p>
          <a:p>
            <a:r>
              <a:rPr lang="en-US" sz="4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Food shortage</a:t>
            </a:r>
          </a:p>
          <a:p>
            <a:r>
              <a:rPr lang="en-US" sz="4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Toxic volcanic gases and dust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14B40D-9F19-0A40-9C8E-A58322B44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30" y="3439797"/>
            <a:ext cx="1991105" cy="1493328"/>
          </a:xfrm>
          <a:prstGeom prst="rect">
            <a:avLst/>
          </a:prstGeom>
        </p:spPr>
      </p:pic>
      <p:pic>
        <p:nvPicPr>
          <p:cNvPr id="1028" name="Picture 4" descr="Government races to save businesses as energy prices soar | News | The Times">
            <a:extLst>
              <a:ext uri="{FF2B5EF4-FFF2-40B4-BE49-F238E27FC236}">
                <a16:creationId xmlns:a16="http://schemas.microsoft.com/office/drawing/2014/main" id="{57B98F76-302A-D64C-96AC-32814CA71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274" y="3439797"/>
            <a:ext cx="2654805" cy="149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ore-bought masks useless against toxic volcanic gases, Health Department  says | Honolulu Star-Advertiser">
            <a:extLst>
              <a:ext uri="{FF2B5EF4-FFF2-40B4-BE49-F238E27FC236}">
                <a16:creationId xmlns:a16="http://schemas.microsoft.com/office/drawing/2014/main" id="{1FAD2EA9-AE35-8D45-9AC4-C523F1141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018" y="3439365"/>
            <a:ext cx="2325931" cy="149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48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AA70DA3-1A7A-7E40-B95A-A45547DC3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Weird theories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E08707-71C6-A547-A7FA-2A9394B81D87}"/>
              </a:ext>
            </a:extLst>
          </p:cNvPr>
          <p:cNvSpPr txBox="1"/>
          <p:nvPr/>
        </p:nvSpPr>
        <p:spPr>
          <a:xfrm>
            <a:off x="632340" y="1317160"/>
            <a:ext cx="85001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Egg theory </a:t>
            </a:r>
            <a:r>
              <a:rPr lang="en-US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– ate themselves into extinction</a:t>
            </a:r>
          </a:p>
          <a:p>
            <a:r>
              <a:rPr lang="en-US" sz="2800" b="1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Thin eggs </a:t>
            </a:r>
            <a:r>
              <a:rPr lang="en-US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– too thick or too thin</a:t>
            </a:r>
          </a:p>
          <a:p>
            <a:r>
              <a:rPr lang="en-US" sz="2800" b="1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Self destruction </a:t>
            </a:r>
            <a:r>
              <a:rPr lang="en-US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– became too dumb</a:t>
            </a:r>
          </a:p>
          <a:p>
            <a:r>
              <a:rPr lang="en-US" sz="2800" b="1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Self destruction </a:t>
            </a:r>
            <a:r>
              <a:rPr lang="en-US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– became too slow</a:t>
            </a:r>
          </a:p>
          <a:p>
            <a:r>
              <a:rPr lang="en-US" sz="2800" b="1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Too many males </a:t>
            </a:r>
            <a:r>
              <a:rPr lang="en-US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– could not find any wives</a:t>
            </a:r>
          </a:p>
          <a:p>
            <a:r>
              <a:rPr lang="en-US" sz="2800" b="1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Caterpillars</a:t>
            </a:r>
            <a:r>
              <a:rPr lang="en-US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– ate all of the vegetation</a:t>
            </a:r>
          </a:p>
          <a:p>
            <a:r>
              <a:rPr lang="en-US" sz="2800" b="1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Cataracts</a:t>
            </a:r>
            <a:r>
              <a:rPr lang="en-US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– bad eyesight</a:t>
            </a:r>
          </a:p>
          <a:p>
            <a:r>
              <a:rPr lang="en-US" sz="2800" b="1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Supernova</a:t>
            </a:r>
            <a:r>
              <a:rPr lang="en-US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– radiation reducing temperatures</a:t>
            </a:r>
          </a:p>
        </p:txBody>
      </p:sp>
    </p:spTree>
    <p:extLst>
      <p:ext uri="{BB962C8B-B14F-4D97-AF65-F5344CB8AC3E}">
        <p14:creationId xmlns:p14="http://schemas.microsoft.com/office/powerpoint/2010/main" val="239814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3A4F5-38CE-F748-A053-2CA2CE19A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6771" y="598713"/>
            <a:ext cx="6250790" cy="3385457"/>
          </a:xfrm>
        </p:spPr>
        <p:txBody>
          <a:bodyPr anchor="t">
            <a:normAutofit/>
          </a:bodyPr>
          <a:lstStyle/>
          <a:p>
            <a:pPr algn="l"/>
            <a:r>
              <a:rPr lang="en-US" sz="3400" b="1" spc="0" dirty="0"/>
              <a:t>Traditional dinosaur theory is full of short circuits. Like the antiquated wiring in an old house, the details sputter and burn out when specific parts are tested.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0B70A3-E6A7-F241-AA17-7281BAF1A963}"/>
              </a:ext>
            </a:extLst>
          </p:cNvPr>
          <p:cNvSpPr/>
          <p:nvPr/>
        </p:nvSpPr>
        <p:spPr>
          <a:xfrm>
            <a:off x="1926771" y="3970140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Lato" panose="020F0502020204030203" pitchFamily="34" charset="0"/>
              </a:rPr>
              <a:t>Robert T. Bakker - The Dinosaur Heresies (1986), 27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2D197EFF-1596-8A49-AAA4-697AF0E9D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85" y="465439"/>
            <a:ext cx="1278336" cy="127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63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AA70DA3-1A7A-7E40-B95A-A45547DC3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so many theories?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E08707-71C6-A547-A7FA-2A9394B81D87}"/>
              </a:ext>
            </a:extLst>
          </p:cNvPr>
          <p:cNvSpPr txBox="1"/>
          <p:nvPr/>
        </p:nvSpPr>
        <p:spPr>
          <a:xfrm>
            <a:off x="255963" y="1409372"/>
            <a:ext cx="8500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Over 160 theories!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4DEA78-89EF-194A-AC1B-5FC2492C6055}"/>
              </a:ext>
            </a:extLst>
          </p:cNvPr>
          <p:cNvSpPr txBox="1"/>
          <p:nvPr/>
        </p:nvSpPr>
        <p:spPr>
          <a:xfrm>
            <a:off x="598230" y="2524956"/>
            <a:ext cx="81446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1,000 species have become extinct in the last 100 years alone (IUCN).</a:t>
            </a:r>
          </a:p>
        </p:txBody>
      </p:sp>
    </p:spTree>
    <p:extLst>
      <p:ext uri="{BB962C8B-B14F-4D97-AF65-F5344CB8AC3E}">
        <p14:creationId xmlns:p14="http://schemas.microsoft.com/office/powerpoint/2010/main" val="71051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9873134-6EC2-4E4B-A9D1-D83FC11DBA9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tint val="95000"/>
              <a:satMod val="1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6E76D0-3C5D-154E-873D-24A21227419B}"/>
              </a:ext>
            </a:extLst>
          </p:cNvPr>
          <p:cNvGrpSpPr/>
          <p:nvPr/>
        </p:nvGrpSpPr>
        <p:grpSpPr>
          <a:xfrm>
            <a:off x="1791497" y="10"/>
            <a:ext cx="5271352" cy="5143490"/>
            <a:chOff x="1791497" y="10"/>
            <a:chExt cx="5271352" cy="5143490"/>
          </a:xfrm>
        </p:grpSpPr>
        <p:pic>
          <p:nvPicPr>
            <p:cNvPr id="11" name="Picture 2" descr="Why Oh Why">
              <a:extLst>
                <a:ext uri="{FF2B5EF4-FFF2-40B4-BE49-F238E27FC236}">
                  <a16:creationId xmlns:a16="http://schemas.microsoft.com/office/drawing/2014/main" id="{21EAACCF-7B3D-1A4A-99C8-B89D04B87D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" b="2423"/>
            <a:stretch/>
          </p:blipFill>
          <p:spPr bwMode="auto">
            <a:xfrm>
              <a:off x="1791497" y="10"/>
              <a:ext cx="5271352" cy="5143490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F5EE8B1-D154-D44D-8579-825A5CD1768B}"/>
                </a:ext>
              </a:extLst>
            </p:cNvPr>
            <p:cNvSpPr txBox="1"/>
            <p:nvPr/>
          </p:nvSpPr>
          <p:spPr>
            <a:xfrm>
              <a:off x="6167722" y="2687310"/>
              <a:ext cx="4851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84518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366DB8-EC24-6E4C-9ED1-9966DB0DA3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“Then the Lord saw that the wickedness of mankind was great upon the earth,”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228AE-8E96-7A43-8DBC-CB89888331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- Genesis 6:5</a:t>
            </a:r>
          </a:p>
        </p:txBody>
      </p:sp>
    </p:spTree>
    <p:extLst>
      <p:ext uri="{BB962C8B-B14F-4D97-AF65-F5344CB8AC3E}">
        <p14:creationId xmlns:p14="http://schemas.microsoft.com/office/powerpoint/2010/main" val="1359146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366DB8-EC24-6E4C-9ED1-9966DB0DA3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“and that every intent of the thoughts of their hearts was only evil continually.”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228AE-8E96-7A43-8DBC-CB89888331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- Genesis 6:5</a:t>
            </a:r>
          </a:p>
        </p:txBody>
      </p:sp>
    </p:spTree>
    <p:extLst>
      <p:ext uri="{BB962C8B-B14F-4D97-AF65-F5344CB8AC3E}">
        <p14:creationId xmlns:p14="http://schemas.microsoft.com/office/powerpoint/2010/main" val="5192378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366DB8-EC24-6E4C-9ED1-9966DB0DA3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3221" y="429598"/>
            <a:ext cx="7836047" cy="3680039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“Then the Lord said, ‘I will wipe out mankind whom I have created from the face of the land’”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228AE-8E96-7A43-8DBC-CB89888331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- Genesis 6:7a</a:t>
            </a:r>
          </a:p>
        </p:txBody>
      </p:sp>
    </p:spTree>
    <p:extLst>
      <p:ext uri="{BB962C8B-B14F-4D97-AF65-F5344CB8AC3E}">
        <p14:creationId xmlns:p14="http://schemas.microsoft.com/office/powerpoint/2010/main" val="4072911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AA70DA3-1A7A-7E40-B95A-A45547DC3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miss the point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E08707-71C6-A547-A7FA-2A9394B81D87}"/>
              </a:ext>
            </a:extLst>
          </p:cNvPr>
          <p:cNvSpPr txBox="1"/>
          <p:nvPr/>
        </p:nvSpPr>
        <p:spPr>
          <a:xfrm>
            <a:off x="1020715" y="1715923"/>
            <a:ext cx="79134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God judges the wicked and saves those who follow Him.</a:t>
            </a:r>
          </a:p>
        </p:txBody>
      </p:sp>
    </p:spTree>
    <p:extLst>
      <p:ext uri="{BB962C8B-B14F-4D97-AF65-F5344CB8AC3E}">
        <p14:creationId xmlns:p14="http://schemas.microsoft.com/office/powerpoint/2010/main" val="35285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366DB8-EC24-6E4C-9ED1-9966DB0DA3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US" sz="4000" dirty="0">
                <a:latin typeface="Lato" panose="020F0502020204030203" pitchFamily="34" charset="0"/>
                <a:cs typeface="Lato" panose="020F0502020204030203" pitchFamily="34" charset="0"/>
              </a:rPr>
              <a:t>Of the birds according to their kind, and of the animals according to their kind, of every crawling thing of the ground according to its kind, </a:t>
            </a:r>
            <a:r>
              <a:rPr lang="en-US" sz="4000" b="1" u="sng" dirty="0">
                <a:latin typeface="Lato" panose="020F0502020204030203" pitchFamily="34" charset="0"/>
                <a:cs typeface="Lato" panose="020F0502020204030203" pitchFamily="34" charset="0"/>
              </a:rPr>
              <a:t>two of every kind will come to you to keep them alive.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228AE-8E96-7A43-8DBC-CB89888331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- Genesis 6:20</a:t>
            </a:r>
          </a:p>
        </p:txBody>
      </p:sp>
    </p:spTree>
    <p:extLst>
      <p:ext uri="{BB962C8B-B14F-4D97-AF65-F5344CB8AC3E}">
        <p14:creationId xmlns:p14="http://schemas.microsoft.com/office/powerpoint/2010/main" val="2136326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8D91DB5-BEFF-634E-88A5-06C0BD513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" b="14906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68C072ED-DB4D-FA47-BD4D-2B023F004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3987930"/>
            <a:ext cx="8408194" cy="55862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2800" spc="0" dirty="0">
                <a:solidFill>
                  <a:schemeClr val="bg2">
                    <a:lumMod val="10000"/>
                  </a:schemeClr>
                </a:solidFill>
              </a:rPr>
              <a:t>How did the animals fit on the Ark?</a:t>
            </a:r>
          </a:p>
        </p:txBody>
      </p:sp>
    </p:spTree>
    <p:extLst>
      <p:ext uri="{BB962C8B-B14F-4D97-AF65-F5344CB8AC3E}">
        <p14:creationId xmlns:p14="http://schemas.microsoft.com/office/powerpoint/2010/main" val="140549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3E1356-BC56-0F49-A6E3-F541432FF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 The answer depends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91713D-E5A3-1649-84E7-9107E60F3978}"/>
              </a:ext>
            </a:extLst>
          </p:cNvPr>
          <p:cNvSpPr txBox="1"/>
          <p:nvPr/>
        </p:nvSpPr>
        <p:spPr>
          <a:xfrm>
            <a:off x="598230" y="1356589"/>
            <a:ext cx="803709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en-US" sz="5400" dirty="0">
                <a:latin typeface="Lato" panose="020F0502020204030203" pitchFamily="34" charset="0"/>
              </a:rPr>
              <a:t>Number of animals</a:t>
            </a:r>
          </a:p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en-US" sz="5400" dirty="0">
                <a:latin typeface="Lato" panose="020F0502020204030203" pitchFamily="34" charset="0"/>
              </a:rPr>
              <a:t>Size of the ark</a:t>
            </a:r>
          </a:p>
        </p:txBody>
      </p:sp>
    </p:spTree>
    <p:extLst>
      <p:ext uri="{BB962C8B-B14F-4D97-AF65-F5344CB8AC3E}">
        <p14:creationId xmlns:p14="http://schemas.microsoft.com/office/powerpoint/2010/main" val="386134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366DB8-EC24-6E4C-9ED1-9966DB0DA3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“So they went into the ark to Noah, by twos of all flesh in which there was the breath of life.”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228AE-8E96-7A43-8DBC-CB89888331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- Genesis 7:15</a:t>
            </a:r>
          </a:p>
        </p:txBody>
      </p:sp>
    </p:spTree>
    <p:extLst>
      <p:ext uri="{BB962C8B-B14F-4D97-AF65-F5344CB8AC3E}">
        <p14:creationId xmlns:p14="http://schemas.microsoft.com/office/powerpoint/2010/main" val="4125664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366DB8-EC24-6E4C-9ED1-9966DB0DA3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“of all that was on the dry land, all in whose nostrils was the breath of the spirit of life, died.”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228AE-8E96-7A43-8DBC-CB89888331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- Genesis 7:22</a:t>
            </a:r>
          </a:p>
        </p:txBody>
      </p:sp>
    </p:spTree>
    <p:extLst>
      <p:ext uri="{BB962C8B-B14F-4D97-AF65-F5344CB8AC3E}">
        <p14:creationId xmlns:p14="http://schemas.microsoft.com/office/powerpoint/2010/main" val="4006813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3E1356-BC56-0F49-A6E3-F541432FF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of animals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4D13D0-30ED-654C-AE7E-0DEC3B6B9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479" y="1310984"/>
            <a:ext cx="1453338" cy="18404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7A03F5-BBA2-8A4A-B669-3D9275CB3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54130" y="1289444"/>
            <a:ext cx="1451349" cy="1837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53A69E-BB42-9542-965E-DEE74E63E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4312" y="1267902"/>
            <a:ext cx="1445621" cy="18835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778A1D-26A6-A54F-BE10-4E9EF5149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085643" y="1266643"/>
            <a:ext cx="1445621" cy="18835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2C4E17-D066-D64E-9D36-6AB5B4EBE3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7981" y="3189947"/>
            <a:ext cx="2056386" cy="19439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9EC67E-20DC-F246-8C1E-8329F0F359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437952" y="3189948"/>
            <a:ext cx="2056386" cy="19439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D9280F-0121-BF40-8919-CEF186F4C52D}"/>
              </a:ext>
            </a:extLst>
          </p:cNvPr>
          <p:cNvSpPr txBox="1"/>
          <p:nvPr/>
        </p:nvSpPr>
        <p:spPr>
          <a:xfrm>
            <a:off x="1452242" y="1226885"/>
            <a:ext cx="770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697F75-7EFC-4944-A626-5E242E94EA3E}"/>
              </a:ext>
            </a:extLst>
          </p:cNvPr>
          <p:cNvSpPr txBox="1"/>
          <p:nvPr/>
        </p:nvSpPr>
        <p:spPr>
          <a:xfrm>
            <a:off x="7025855" y="1130158"/>
            <a:ext cx="770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F9CBD0-934B-DC47-A50F-BE6471A57A61}"/>
              </a:ext>
            </a:extLst>
          </p:cNvPr>
          <p:cNvSpPr txBox="1"/>
          <p:nvPr/>
        </p:nvSpPr>
        <p:spPr>
          <a:xfrm>
            <a:off x="1721178" y="3592621"/>
            <a:ext cx="770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0481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366DB8-EC24-6E4C-9ED1-9966DB0DA3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US" sz="4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“…you shall bring two of every </a:t>
            </a:r>
            <a:br>
              <a:rPr lang="en-US" sz="4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en-US" sz="4000" dirty="0">
                <a:highlight>
                  <a:srgbClr val="C0C0C0"/>
                </a:highlight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kind</a:t>
            </a:r>
            <a:r>
              <a:rPr lang="en-US" sz="4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into the ark…Of the birds according to their </a:t>
            </a:r>
            <a:r>
              <a:rPr lang="en-US" sz="4000" dirty="0">
                <a:highlight>
                  <a:srgbClr val="C0C0C0"/>
                </a:highlight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kind</a:t>
            </a:r>
            <a:r>
              <a:rPr lang="en-US" sz="4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, and of the animals according to their </a:t>
            </a:r>
            <a:r>
              <a:rPr lang="en-US" sz="4000" dirty="0">
                <a:highlight>
                  <a:srgbClr val="C0C0C0"/>
                </a:highlight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kind</a:t>
            </a:r>
            <a:r>
              <a:rPr lang="en-US" sz="4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…two of every </a:t>
            </a:r>
            <a:r>
              <a:rPr lang="en-US" sz="4000" dirty="0">
                <a:highlight>
                  <a:srgbClr val="C0C0C0"/>
                </a:highlight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kind</a:t>
            </a:r>
            <a:r>
              <a:rPr lang="en-US" sz="4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will come to you to </a:t>
            </a:r>
            <a:r>
              <a:rPr lang="en-US" sz="4000" u="sng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keep them alive</a:t>
            </a:r>
            <a:r>
              <a:rPr lang="en-US" sz="4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.”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228AE-8E96-7A43-8DBC-CB89888331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- Genesis 6:19-20</a:t>
            </a:r>
          </a:p>
        </p:txBody>
      </p:sp>
    </p:spTree>
    <p:extLst>
      <p:ext uri="{BB962C8B-B14F-4D97-AF65-F5344CB8AC3E}">
        <p14:creationId xmlns:p14="http://schemas.microsoft.com/office/powerpoint/2010/main" val="2172720604"/>
      </p:ext>
    </p:extLst>
  </p:cSld>
  <p:clrMapOvr>
    <a:masterClrMapping/>
  </p:clrMapOvr>
</p:sld>
</file>

<file path=ppt/theme/theme1.xml><?xml version="1.0" encoding="utf-8"?>
<a:theme xmlns:a="http://schemas.openxmlformats.org/drawingml/2006/main" name="With Title">
  <a:themeElements>
    <a:clrScheme name="All White">
      <a:dk1>
        <a:srgbClr val="FFFFFF"/>
      </a:dk1>
      <a:lt1>
        <a:srgbClr val="FFFFFF"/>
      </a:lt1>
      <a:dk2>
        <a:srgbClr val="FFFFFF"/>
      </a:dk2>
      <a:lt2>
        <a:srgbClr val="F8F8F8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76200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5140</TotalTime>
  <Words>613</Words>
  <Application>Microsoft Macintosh PowerPoint</Application>
  <PresentationFormat>On-screen Show (16:9)</PresentationFormat>
  <Paragraphs>107</Paragraphs>
  <Slides>29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Lato</vt:lpstr>
      <vt:lpstr>Lato Black</vt:lpstr>
      <vt:lpstr>Lato Heavy</vt:lpstr>
      <vt:lpstr>Lato Medium</vt:lpstr>
      <vt:lpstr>Lato Regular</vt:lpstr>
      <vt:lpstr>With Title</vt:lpstr>
      <vt:lpstr>PowerPoint Presentation</vt:lpstr>
      <vt:lpstr>Noah’s Ark</vt:lpstr>
      <vt:lpstr>PowerPoint Presentation</vt:lpstr>
      <vt:lpstr>How did the animals fit on the Ark?</vt:lpstr>
      <vt:lpstr>How? The answer depends</vt:lpstr>
      <vt:lpstr>PowerPoint Presentation</vt:lpstr>
      <vt:lpstr>PowerPoint Presentation</vt:lpstr>
      <vt:lpstr>Number of animals</vt:lpstr>
      <vt:lpstr>PowerPoint Presentation</vt:lpstr>
      <vt:lpstr>Number of animals</vt:lpstr>
      <vt:lpstr>Number of animals</vt:lpstr>
      <vt:lpstr>Number of animals</vt:lpstr>
      <vt:lpstr>Species – 2020 data</vt:lpstr>
      <vt:lpstr>PowerPoint Presentation</vt:lpstr>
      <vt:lpstr>Ark dimensions</vt:lpstr>
      <vt:lpstr>Size of the Ark</vt:lpstr>
      <vt:lpstr>Ark replica at https://arkencounter.com </vt:lpstr>
      <vt:lpstr>PowerPoint Presentation</vt:lpstr>
      <vt:lpstr>More than enough room</vt:lpstr>
      <vt:lpstr>What happened to the dinosaurs?</vt:lpstr>
      <vt:lpstr>Top theories </vt:lpstr>
      <vt:lpstr>Weird theories </vt:lpstr>
      <vt:lpstr>Traditional dinosaur theory is full of short circuits. Like the antiquated wiring in an old house, the details sputter and burn out when specific parts are tested.</vt:lpstr>
      <vt:lpstr>Why so many theories?</vt:lpstr>
      <vt:lpstr>PowerPoint Presentation</vt:lpstr>
      <vt:lpstr>PowerPoint Presentation</vt:lpstr>
      <vt:lpstr>PowerPoint Presentation</vt:lpstr>
      <vt:lpstr>PowerPoint Presentation</vt:lpstr>
      <vt:lpstr>Don’t miss the 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HalBook</dc:creator>
  <cp:lastModifiedBy>Hal Gatewood</cp:lastModifiedBy>
  <cp:revision>477</cp:revision>
  <dcterms:created xsi:type="dcterms:W3CDTF">2014-04-30T18:34:38Z</dcterms:created>
  <dcterms:modified xsi:type="dcterms:W3CDTF">2022-01-20T15:26:53Z</dcterms:modified>
</cp:coreProperties>
</file>