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9" r:id="rId10"/>
    <p:sldId id="29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1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0A8"/>
    <a:srgbClr val="0E5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984" y="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7380" y="4323673"/>
            <a:ext cx="2727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>
                <a:latin typeface="Lato" charset="0"/>
                <a:ea typeface="Lato" charset="0"/>
                <a:cs typeface="Lato" charset="0"/>
              </a:rPr>
              <a:t>MIKE MAZZALONGO</a:t>
            </a:r>
            <a:endParaRPr lang="en-US" sz="2000" b="1" i="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07380" y="1644562"/>
            <a:ext cx="7716644" cy="26047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9000"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77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47619"/>
            <a:ext cx="7772400" cy="36931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5800" y="4287308"/>
            <a:ext cx="77724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- Bible Verse 3:15</a:t>
            </a:r>
          </a:p>
        </p:txBody>
      </p:sp>
    </p:spTree>
    <p:extLst>
      <p:ext uri="{BB962C8B-B14F-4D97-AF65-F5344CB8AC3E}">
        <p14:creationId xmlns:p14="http://schemas.microsoft.com/office/powerpoint/2010/main" val="27185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888"/>
            <a:ext cx="8229600" cy="34400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87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0494"/>
            <a:ext cx="8229600" cy="26694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13580"/>
            <a:ext cx="8229600" cy="1339009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20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 and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89888"/>
            <a:ext cx="8229600" cy="891839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36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Item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4B5E4-ADCD-E14E-BDDF-E98F1B085647}"/>
              </a:ext>
            </a:extLst>
          </p:cNvPr>
          <p:cNvCxnSpPr/>
          <p:nvPr userDrawn="1"/>
        </p:nvCxnSpPr>
        <p:spPr>
          <a:xfrm>
            <a:off x="717847" y="2307364"/>
            <a:ext cx="0" cy="2435552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42CF86-65DB-CD4F-AE44-F88D20EE03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28044" y="2307364"/>
            <a:ext cx="7558751" cy="243555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 Sing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0"/>
            <a:ext cx="7205472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This is a single statement slide</a:t>
            </a:r>
          </a:p>
        </p:txBody>
      </p:sp>
    </p:spTree>
    <p:extLst>
      <p:ext uri="{BB962C8B-B14F-4D97-AF65-F5344CB8AC3E}">
        <p14:creationId xmlns:p14="http://schemas.microsoft.com/office/powerpoint/2010/main" val="337832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1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6" r:id="rId5"/>
    <p:sldLayoutId id="2147483654" r:id="rId6"/>
    <p:sldLayoutId id="214748365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CDF09-251A-334F-8753-85064773654D}"/>
              </a:ext>
            </a:extLst>
          </p:cNvPr>
          <p:cNvSpPr/>
          <p:nvPr/>
        </p:nvSpPr>
        <p:spPr>
          <a:xfrm>
            <a:off x="2568272" y="2946946"/>
            <a:ext cx="2146851" cy="206735"/>
          </a:xfrm>
          <a:prstGeom prst="rect">
            <a:avLst/>
          </a:prstGeom>
          <a:solidFill>
            <a:srgbClr val="064D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800" b="0" dirty="0"/>
              <a:t>The Gold in the Golden Years</a:t>
            </a:r>
          </a:p>
        </p:txBody>
      </p:sp>
    </p:spTree>
    <p:extLst>
      <p:ext uri="{BB962C8B-B14F-4D97-AF65-F5344CB8AC3E}">
        <p14:creationId xmlns:p14="http://schemas.microsoft.com/office/powerpoint/2010/main" val="75232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3F56D-CDB1-4343-B89C-CEFF32286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30000" dirty="0"/>
              <a:t>1</a:t>
            </a:r>
            <a:r>
              <a:rPr lang="en-US" dirty="0"/>
              <a:t> In You, O Lord, I have taken refuge; Let me never be ashamed. </a:t>
            </a:r>
            <a:r>
              <a:rPr lang="en-US" baseline="30000" dirty="0"/>
              <a:t>2</a:t>
            </a:r>
            <a:r>
              <a:rPr lang="en-US" dirty="0"/>
              <a:t> In Your righteousness deliver me and rescue me; Incline Your ear to me and save me. </a:t>
            </a:r>
            <a:r>
              <a:rPr lang="en-US" baseline="30000" dirty="0"/>
              <a:t>3</a:t>
            </a:r>
            <a:r>
              <a:rPr lang="en-US" dirty="0"/>
              <a:t> Be to me a rock of habitation to which I may continually come; You have given commandment to save me, For You are my rock and my fortress.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934D1-1B18-D84B-8FAE-57F9B0F1387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– Psalm 71:1-3</a:t>
            </a:r>
          </a:p>
        </p:txBody>
      </p:sp>
    </p:spTree>
    <p:extLst>
      <p:ext uri="{BB962C8B-B14F-4D97-AF65-F5344CB8AC3E}">
        <p14:creationId xmlns:p14="http://schemas.microsoft.com/office/powerpoint/2010/main" val="224147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4</a:t>
            </a:r>
            <a:r>
              <a:rPr lang="en-US" sz="3200" dirty="0"/>
              <a:t> Rescue me, O my God, out of the hand of the wicked, Out of the grasp of the wrongdoer and ruthless man, </a:t>
            </a:r>
            <a:r>
              <a:rPr lang="en-US" sz="3200" baseline="30000" dirty="0"/>
              <a:t>5</a:t>
            </a:r>
            <a:r>
              <a:rPr lang="en-US" sz="3200" dirty="0"/>
              <a:t> For You are my hope; O Lord God, You are my confidence from my youth.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71:4-5</a:t>
            </a:r>
          </a:p>
        </p:txBody>
      </p:sp>
    </p:spTree>
    <p:extLst>
      <p:ext uri="{BB962C8B-B14F-4D97-AF65-F5344CB8AC3E}">
        <p14:creationId xmlns:p14="http://schemas.microsoft.com/office/powerpoint/2010/main" val="237562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aseline="30000" dirty="0"/>
              <a:t>6</a:t>
            </a:r>
            <a:r>
              <a:rPr lang="en-US" dirty="0"/>
              <a:t> By You I have been sustained from my birth; You are He who took me from my mother’s womb; My praise is continually of You. </a:t>
            </a:r>
            <a:r>
              <a:rPr lang="en-US" baseline="30000" dirty="0"/>
              <a:t>7</a:t>
            </a:r>
            <a:r>
              <a:rPr lang="en-US" dirty="0"/>
              <a:t> I have become a marvel to many, For You are my strong refuge. </a:t>
            </a:r>
            <a:br>
              <a:rPr lang="en-US" dirty="0"/>
            </a:br>
            <a:r>
              <a:rPr lang="en-US" baseline="30000" dirty="0"/>
              <a:t>8</a:t>
            </a:r>
            <a:r>
              <a:rPr lang="en-US" dirty="0"/>
              <a:t> My mouth is filled with Your praise </a:t>
            </a:r>
            <a:br>
              <a:rPr lang="en-US" dirty="0"/>
            </a:br>
            <a:r>
              <a:rPr lang="en-US" dirty="0"/>
              <a:t>And with Your glory all day long.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71:6-8</a:t>
            </a:r>
          </a:p>
        </p:txBody>
      </p:sp>
    </p:spTree>
    <p:extLst>
      <p:ext uri="{BB962C8B-B14F-4D97-AF65-F5344CB8AC3E}">
        <p14:creationId xmlns:p14="http://schemas.microsoft.com/office/powerpoint/2010/main" val="404192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9</a:t>
            </a:r>
            <a:r>
              <a:rPr lang="en-US" sz="3200" dirty="0"/>
              <a:t> Do not cast me off in the time of old age; Do not forsake me when my strength fails. </a:t>
            </a:r>
            <a:r>
              <a:rPr lang="en-US" sz="3200" baseline="30000" dirty="0"/>
              <a:t>10</a:t>
            </a:r>
            <a:r>
              <a:rPr lang="en-US" sz="3200" dirty="0"/>
              <a:t> For my enemies have spoken against me; And those who watch for my life have consulted together, </a:t>
            </a:r>
            <a:r>
              <a:rPr lang="en-US" sz="3200" baseline="30000" dirty="0"/>
              <a:t>11</a:t>
            </a:r>
            <a:r>
              <a:rPr lang="en-US" sz="3200" dirty="0"/>
              <a:t> Saying, “God has forsaken him; Pursue and seize him, for there is no one to deliver.”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71:9-11</a:t>
            </a:r>
          </a:p>
        </p:txBody>
      </p:sp>
    </p:spTree>
    <p:extLst>
      <p:ext uri="{BB962C8B-B14F-4D97-AF65-F5344CB8AC3E}">
        <p14:creationId xmlns:p14="http://schemas.microsoft.com/office/powerpoint/2010/main" val="269030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8DBF0-DA2E-3646-BCDE-69F70629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946" y="327741"/>
            <a:ext cx="4005471" cy="3693156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4400" dirty="0"/>
              <a:t>Refuge 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Rescuer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Dwelling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3FA6-2425-5241-B815-61FD01124E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4462" y="1231152"/>
            <a:ext cx="2166730" cy="1886334"/>
          </a:xfrm>
        </p:spPr>
        <p:txBody>
          <a:bodyPr/>
          <a:lstStyle/>
          <a:p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SAFETY</a:t>
            </a:r>
            <a:b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GOD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2D9636-EB8B-584F-B140-AEF2D2B5D122}"/>
              </a:ext>
            </a:extLst>
          </p:cNvPr>
          <p:cNvSpPr txBox="1">
            <a:spLocks/>
          </p:cNvSpPr>
          <p:nvPr/>
        </p:nvSpPr>
        <p:spPr>
          <a:xfrm>
            <a:off x="2877380" y="128958"/>
            <a:ext cx="1192693" cy="36931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43942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8DBF0-DA2E-3646-BCDE-69F70629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946" y="327741"/>
            <a:ext cx="4273828" cy="3693156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dirty="0"/>
              <a:t>Fortress on a rock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Savior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3FA6-2425-5241-B815-61FD01124E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4462" y="1231152"/>
            <a:ext cx="2166730" cy="1886334"/>
          </a:xfrm>
        </p:spPr>
        <p:txBody>
          <a:bodyPr/>
          <a:lstStyle/>
          <a:p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SAFETY</a:t>
            </a:r>
            <a:b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GOD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2D9636-EB8B-584F-B140-AEF2D2B5D122}"/>
              </a:ext>
            </a:extLst>
          </p:cNvPr>
          <p:cNvSpPr txBox="1">
            <a:spLocks/>
          </p:cNvSpPr>
          <p:nvPr/>
        </p:nvSpPr>
        <p:spPr>
          <a:xfrm>
            <a:off x="2877380" y="128958"/>
            <a:ext cx="1192693" cy="36931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92373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8DBF0-DA2E-3646-BCDE-69F70629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946" y="327741"/>
            <a:ext cx="4273828" cy="3693156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4400" dirty="0"/>
              <a:t>Confidence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Sustainer</a:t>
            </a:r>
          </a:p>
          <a:p>
            <a:pPr>
              <a:spcAft>
                <a:spcPts val="2400"/>
              </a:spcAft>
            </a:pPr>
            <a:r>
              <a:rPr lang="en-US" sz="4400" dirty="0"/>
              <a:t>Protector and</a:t>
            </a:r>
            <a:br>
              <a:rPr lang="en-US" sz="4400" dirty="0"/>
            </a:br>
            <a:r>
              <a:rPr lang="en-US" sz="4400" dirty="0"/>
              <a:t>Deliverer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3FA6-2425-5241-B815-61FD01124E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4462" y="1231152"/>
            <a:ext cx="2166730" cy="1886334"/>
          </a:xfrm>
        </p:spPr>
        <p:txBody>
          <a:bodyPr/>
          <a:lstStyle/>
          <a:p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SAFETY</a:t>
            </a:r>
            <a:b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 GOD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2D9636-EB8B-584F-B140-AEF2D2B5D122}"/>
              </a:ext>
            </a:extLst>
          </p:cNvPr>
          <p:cNvSpPr txBox="1">
            <a:spLocks/>
          </p:cNvSpPr>
          <p:nvPr/>
        </p:nvSpPr>
        <p:spPr>
          <a:xfrm>
            <a:off x="2877380" y="128958"/>
            <a:ext cx="1192693" cy="36931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1208768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9F95-B4C9-1543-B81C-363D093D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Only the Lord can make us </a:t>
            </a:r>
            <a:r>
              <a:rPr lang="en-US" sz="6600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feel</a:t>
            </a:r>
            <a:r>
              <a:rPr lang="en-US" sz="6600" dirty="0"/>
              <a:t> safe!</a:t>
            </a:r>
          </a:p>
        </p:txBody>
      </p:sp>
    </p:spTree>
    <p:extLst>
      <p:ext uri="{BB962C8B-B14F-4D97-AF65-F5344CB8AC3E}">
        <p14:creationId xmlns:p14="http://schemas.microsoft.com/office/powerpoint/2010/main" val="398420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9F95-B4C9-1543-B81C-363D093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0"/>
            <a:ext cx="7446397" cy="5143500"/>
          </a:xfrm>
        </p:spPr>
        <p:txBody>
          <a:bodyPr>
            <a:normAutofit/>
          </a:bodyPr>
          <a:lstStyle/>
          <a:p>
            <a:r>
              <a:rPr lang="en-US" sz="6600" dirty="0"/>
              <a:t>The elderly can feel safe with God.</a:t>
            </a:r>
          </a:p>
        </p:txBody>
      </p:sp>
    </p:spTree>
    <p:extLst>
      <p:ext uri="{BB962C8B-B14F-4D97-AF65-F5344CB8AC3E}">
        <p14:creationId xmlns:p14="http://schemas.microsoft.com/office/powerpoint/2010/main" val="296672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110FC-A534-1E4A-9041-B2C041305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Blessing #1 – Security</a:t>
            </a:r>
          </a:p>
          <a:p>
            <a:pPr marL="0" indent="0">
              <a:buNone/>
            </a:pPr>
            <a:r>
              <a:rPr lang="en-US" sz="5400" b="1" dirty="0"/>
              <a:t>Blessing #2 - Witness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EE0FB-36FF-ED43-8CAD-5FE1EFF8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Golden Blessings</a:t>
            </a:r>
          </a:p>
        </p:txBody>
      </p:sp>
    </p:spTree>
    <p:extLst>
      <p:ext uri="{BB962C8B-B14F-4D97-AF65-F5344CB8AC3E}">
        <p14:creationId xmlns:p14="http://schemas.microsoft.com/office/powerpoint/2010/main" val="2453907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776695-6BEC-5349-BF6D-155A1B198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2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47619"/>
            <a:ext cx="7533861" cy="3693156"/>
          </a:xfrm>
        </p:spPr>
        <p:txBody>
          <a:bodyPr>
            <a:normAutofit/>
          </a:bodyPr>
          <a:lstStyle/>
          <a:p>
            <a:r>
              <a:rPr lang="en-US" sz="3200" baseline="30000" dirty="0"/>
              <a:t>12</a:t>
            </a:r>
            <a:r>
              <a:rPr lang="en-US" sz="3200" dirty="0"/>
              <a:t> O God, do not be far from me; O my God, hasten to my help! </a:t>
            </a:r>
            <a:r>
              <a:rPr lang="en-US" sz="3200" baseline="30000" dirty="0"/>
              <a:t>13</a:t>
            </a:r>
            <a:r>
              <a:rPr lang="en-US" sz="3200" dirty="0"/>
              <a:t> Let those who are adversaries of my soul be ashamed and consumed; Let them be covered with reproach and dishonor, who seek to injure 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71:12-13</a:t>
            </a:r>
          </a:p>
        </p:txBody>
      </p:sp>
    </p:spTree>
    <p:extLst>
      <p:ext uri="{BB962C8B-B14F-4D97-AF65-F5344CB8AC3E}">
        <p14:creationId xmlns:p14="http://schemas.microsoft.com/office/powerpoint/2010/main" val="368741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aseline="30000" dirty="0"/>
              <a:t>14</a:t>
            </a:r>
            <a:r>
              <a:rPr lang="en-US" sz="3200" dirty="0"/>
              <a:t> But as for me, I will hope continually, And will praise You yet more and more. </a:t>
            </a:r>
            <a:br>
              <a:rPr lang="en-US" sz="3200" dirty="0"/>
            </a:br>
            <a:r>
              <a:rPr lang="en-US" sz="3200" baseline="30000" dirty="0"/>
              <a:t>15</a:t>
            </a:r>
            <a:r>
              <a:rPr lang="en-US" sz="3200" dirty="0"/>
              <a:t> My mouth shall tell of Your righteousness And of Your salvation all day long; For I do not know the sum of them. </a:t>
            </a:r>
            <a:r>
              <a:rPr lang="en-US" sz="3200" baseline="30000" dirty="0"/>
              <a:t>16</a:t>
            </a:r>
            <a:r>
              <a:rPr lang="en-US" sz="3200" dirty="0"/>
              <a:t> I will come with the mighty deeds of the Lord God; I will make mention of Your righteousness, Yours alone.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71:14-16</a:t>
            </a:r>
          </a:p>
        </p:txBody>
      </p:sp>
    </p:spTree>
    <p:extLst>
      <p:ext uri="{BB962C8B-B14F-4D97-AF65-F5344CB8AC3E}">
        <p14:creationId xmlns:p14="http://schemas.microsoft.com/office/powerpoint/2010/main" val="88363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aseline="30000" dirty="0"/>
              <a:t>17</a:t>
            </a:r>
            <a:r>
              <a:rPr lang="en-US" sz="2800" dirty="0"/>
              <a:t> O God, You have taught me from my youth, </a:t>
            </a:r>
            <a:br>
              <a:rPr lang="en-US" sz="2800" dirty="0"/>
            </a:br>
            <a:r>
              <a:rPr lang="en-US" sz="2800" dirty="0"/>
              <a:t>And I still declare Your wondrous deeds. </a:t>
            </a:r>
            <a:r>
              <a:rPr lang="en-US" sz="2800" baseline="30000" dirty="0"/>
              <a:t>18</a:t>
            </a:r>
            <a:r>
              <a:rPr lang="en-US" sz="2800" dirty="0"/>
              <a:t> And even when I am old and gray, O God, do not forsake me, Until I declare Your strength to this generation, Your power to all who are to come. </a:t>
            </a:r>
            <a:r>
              <a:rPr lang="en-US" sz="2800" baseline="30000" dirty="0"/>
              <a:t>19</a:t>
            </a:r>
            <a:r>
              <a:rPr lang="en-US" sz="2800" dirty="0"/>
              <a:t> For Your righteousness, O God, reaches to the heavens, You who have done great things; </a:t>
            </a:r>
            <a:br>
              <a:rPr lang="en-US" sz="2800" dirty="0"/>
            </a:br>
            <a:r>
              <a:rPr lang="en-US" sz="2800" dirty="0"/>
              <a:t>O God, who is like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71:17-19</a:t>
            </a:r>
          </a:p>
        </p:txBody>
      </p:sp>
    </p:spTree>
    <p:extLst>
      <p:ext uri="{BB962C8B-B14F-4D97-AF65-F5344CB8AC3E}">
        <p14:creationId xmlns:p14="http://schemas.microsoft.com/office/powerpoint/2010/main" val="298080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E671-CBA2-D944-B8C0-E941D64C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0"/>
            <a:ext cx="7386762" cy="5143500"/>
          </a:xfrm>
        </p:spPr>
        <p:txBody>
          <a:bodyPr>
            <a:normAutofit/>
          </a:bodyPr>
          <a:lstStyle/>
          <a:p>
            <a:r>
              <a:rPr lang="en-US" sz="4000" b="0" dirty="0"/>
              <a:t>Nothing can stop the </a:t>
            </a:r>
            <a:br>
              <a:rPr lang="en-US" sz="4000" b="0" dirty="0"/>
            </a:br>
            <a:r>
              <a:rPr lang="en-US" sz="4000" b="0" dirty="0"/>
              <a:t>senior saint from declaring </a:t>
            </a:r>
            <a:br>
              <a:rPr lang="en-US" sz="4000" b="0" dirty="0"/>
            </a:br>
            <a:r>
              <a:rPr lang="en-US" sz="4000" b="0" dirty="0"/>
              <a:t>the faithfulness, goodness and power of God, </a:t>
            </a:r>
            <a:r>
              <a:rPr lang="en-US" sz="4000" dirty="0"/>
              <a:t>not even death.</a:t>
            </a:r>
          </a:p>
        </p:txBody>
      </p:sp>
    </p:spTree>
    <p:extLst>
      <p:ext uri="{BB962C8B-B14F-4D97-AF65-F5344CB8AC3E}">
        <p14:creationId xmlns:p14="http://schemas.microsoft.com/office/powerpoint/2010/main" val="372485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110FC-A534-1E4A-9041-B2C041305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Blessing #1 – Security</a:t>
            </a:r>
          </a:p>
          <a:p>
            <a:pPr marL="0" indent="0">
              <a:buNone/>
            </a:pPr>
            <a:r>
              <a:rPr lang="en-US" dirty="0"/>
              <a:t>Blessing #2 – Witness</a:t>
            </a:r>
          </a:p>
          <a:p>
            <a:pPr marL="0" indent="0">
              <a:buNone/>
            </a:pPr>
            <a:r>
              <a:rPr lang="en-US" sz="5400" b="1" dirty="0"/>
              <a:t>Blessing #3 </a:t>
            </a:r>
            <a:r>
              <a:rPr lang="en-US" sz="5400" dirty="0"/>
              <a:t>–</a:t>
            </a:r>
            <a:r>
              <a:rPr lang="en-US" sz="5400" b="1" dirty="0"/>
              <a:t> Confidence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9EE0FB-36FF-ED43-8CAD-5FE1EFF8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Golden Blessings</a:t>
            </a:r>
          </a:p>
        </p:txBody>
      </p:sp>
    </p:spTree>
    <p:extLst>
      <p:ext uri="{BB962C8B-B14F-4D97-AF65-F5344CB8AC3E}">
        <p14:creationId xmlns:p14="http://schemas.microsoft.com/office/powerpoint/2010/main" val="187175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20</a:t>
            </a:r>
            <a:r>
              <a:rPr lang="en-US" sz="3200" dirty="0"/>
              <a:t> You who have shown me </a:t>
            </a:r>
            <a:br>
              <a:rPr lang="en-US" sz="3200" dirty="0"/>
            </a:br>
            <a:r>
              <a:rPr lang="en-US" sz="3200" dirty="0"/>
              <a:t>many troubles and distresses </a:t>
            </a:r>
            <a:br>
              <a:rPr lang="en-US" sz="3200" dirty="0"/>
            </a:br>
            <a:r>
              <a:rPr lang="en-US" sz="3200" dirty="0"/>
              <a:t>Will revive me again, </a:t>
            </a:r>
            <a:br>
              <a:rPr lang="en-US" sz="3200" dirty="0"/>
            </a:br>
            <a:r>
              <a:rPr lang="en-US" sz="3200" dirty="0"/>
              <a:t>And will bring me up again from the depths of the earth. </a:t>
            </a:r>
            <a:br>
              <a:rPr lang="en-US" sz="3200" dirty="0"/>
            </a:br>
            <a:r>
              <a:rPr lang="en-US" sz="3200" baseline="30000" dirty="0"/>
              <a:t>21</a:t>
            </a:r>
            <a:r>
              <a:rPr lang="en-US" sz="3200" dirty="0"/>
              <a:t> May You increase my greatness </a:t>
            </a:r>
            <a:br>
              <a:rPr lang="en-US" sz="3200" dirty="0"/>
            </a:br>
            <a:r>
              <a:rPr lang="en-US" sz="3200" dirty="0"/>
              <a:t>And turn to comfort 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71:20-21</a:t>
            </a:r>
          </a:p>
        </p:txBody>
      </p:sp>
    </p:spTree>
    <p:extLst>
      <p:ext uri="{BB962C8B-B14F-4D97-AF65-F5344CB8AC3E}">
        <p14:creationId xmlns:p14="http://schemas.microsoft.com/office/powerpoint/2010/main" val="38270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22</a:t>
            </a:r>
            <a:r>
              <a:rPr lang="en-US" sz="3200" dirty="0"/>
              <a:t> I will also praise You with a harp, </a:t>
            </a:r>
            <a:br>
              <a:rPr lang="en-US" sz="3200" dirty="0"/>
            </a:br>
            <a:r>
              <a:rPr lang="en-US" sz="3200" dirty="0"/>
              <a:t>Even Your truth, O my God; </a:t>
            </a:r>
            <a:br>
              <a:rPr lang="en-US" sz="3200" dirty="0"/>
            </a:br>
            <a:r>
              <a:rPr lang="en-US" sz="3200" dirty="0"/>
              <a:t>To You I will sing praises with the lyre, </a:t>
            </a:r>
            <a:br>
              <a:rPr lang="en-US" sz="3200" dirty="0"/>
            </a:br>
            <a:r>
              <a:rPr lang="en-US" sz="3200" dirty="0"/>
              <a:t>O Holy One of Israel. </a:t>
            </a:r>
            <a:br>
              <a:rPr lang="en-US" sz="3200" dirty="0"/>
            </a:br>
            <a:r>
              <a:rPr lang="en-US" sz="3200" baseline="30000" dirty="0"/>
              <a:t>23</a:t>
            </a:r>
            <a:r>
              <a:rPr lang="en-US" sz="3200" dirty="0"/>
              <a:t> My lips will shout for joy when I sing praises to You; </a:t>
            </a:r>
            <a:br>
              <a:rPr lang="en-US" sz="3200" dirty="0"/>
            </a:br>
            <a:r>
              <a:rPr lang="en-US" sz="3200" dirty="0"/>
              <a:t>And my soul, which You have redeemed.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71:22-23</a:t>
            </a:r>
          </a:p>
        </p:txBody>
      </p:sp>
    </p:spTree>
    <p:extLst>
      <p:ext uri="{BB962C8B-B14F-4D97-AF65-F5344CB8AC3E}">
        <p14:creationId xmlns:p14="http://schemas.microsoft.com/office/powerpoint/2010/main" val="1855440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2B6F-3B98-DC4E-9487-42FA05971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My tongue also will utter </a:t>
            </a:r>
            <a:br>
              <a:rPr lang="en-US" sz="3200" dirty="0"/>
            </a:br>
            <a:r>
              <a:rPr lang="en-US" sz="3200" dirty="0"/>
              <a:t>Your righteousness all day long; </a:t>
            </a:r>
            <a:br>
              <a:rPr lang="en-US" sz="3200" dirty="0"/>
            </a:br>
            <a:r>
              <a:rPr lang="en-US" sz="3200" dirty="0"/>
              <a:t>For they are ashamed, for they are humiliated who seek my hurt.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F1A2-74AF-9D4D-A939-98D76ABA8C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Psalm 71:24</a:t>
            </a:r>
          </a:p>
        </p:txBody>
      </p:sp>
    </p:spTree>
    <p:extLst>
      <p:ext uri="{BB962C8B-B14F-4D97-AF65-F5344CB8AC3E}">
        <p14:creationId xmlns:p14="http://schemas.microsoft.com/office/powerpoint/2010/main" val="460678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261E-CE31-214F-8481-4CDAD988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8" y="0"/>
            <a:ext cx="6974884" cy="5143500"/>
          </a:xfrm>
        </p:spPr>
        <p:txBody>
          <a:bodyPr>
            <a:normAutofit/>
          </a:bodyPr>
          <a:lstStyle/>
          <a:p>
            <a:r>
              <a:rPr lang="en-US" sz="6000" dirty="0"/>
              <a:t>It takes great confidence to just let go of </a:t>
            </a:r>
            <a:r>
              <a:rPr lang="en-US" sz="6000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this</a:t>
            </a:r>
            <a:r>
              <a:rPr lang="en-US" sz="6000" dirty="0"/>
              <a:t> life.</a:t>
            </a:r>
          </a:p>
        </p:txBody>
      </p:sp>
    </p:spTree>
    <p:extLst>
      <p:ext uri="{BB962C8B-B14F-4D97-AF65-F5344CB8AC3E}">
        <p14:creationId xmlns:p14="http://schemas.microsoft.com/office/powerpoint/2010/main" val="369827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261E-CE31-214F-8481-4CDAD988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0"/>
            <a:ext cx="7136295" cy="5143500"/>
          </a:xfrm>
        </p:spPr>
        <p:txBody>
          <a:bodyPr>
            <a:normAutofit/>
          </a:bodyPr>
          <a:lstStyle/>
          <a:p>
            <a:r>
              <a:rPr lang="en-US" sz="4800" b="0" dirty="0"/>
              <a:t>Confidence before death </a:t>
            </a:r>
            <a:r>
              <a:rPr lang="en-US" sz="4800" dirty="0"/>
              <a:t>= A gift from God</a:t>
            </a:r>
          </a:p>
        </p:txBody>
      </p:sp>
    </p:spTree>
    <p:extLst>
      <p:ext uri="{BB962C8B-B14F-4D97-AF65-F5344CB8AC3E}">
        <p14:creationId xmlns:p14="http://schemas.microsoft.com/office/powerpoint/2010/main" val="162349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5055-6095-F145-93BC-A067A5B9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BOOMER GENERATION</a:t>
            </a:r>
            <a:br>
              <a:rPr lang="en-US" dirty="0"/>
            </a:br>
            <a:r>
              <a:rPr lang="en-US" sz="7200" dirty="0"/>
              <a:t>1946 - 1964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8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261E-CE31-214F-8481-4CDAD988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0"/>
            <a:ext cx="7136295" cy="5143500"/>
          </a:xfrm>
        </p:spPr>
        <p:txBody>
          <a:bodyPr>
            <a:normAutofit/>
          </a:bodyPr>
          <a:lstStyle/>
          <a:p>
            <a:r>
              <a:rPr lang="en-US" sz="4800" b="0" dirty="0"/>
              <a:t>The blessings of old age don’t come from things we’ve amassed, </a:t>
            </a:r>
            <a:r>
              <a:rPr lang="en-US" sz="4800" dirty="0"/>
              <a:t>but from the One we’ve spent a lifetime knowing.</a:t>
            </a:r>
          </a:p>
        </p:txBody>
      </p:sp>
    </p:spTree>
    <p:extLst>
      <p:ext uri="{BB962C8B-B14F-4D97-AF65-F5344CB8AC3E}">
        <p14:creationId xmlns:p14="http://schemas.microsoft.com/office/powerpoint/2010/main" val="645971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78DBF0-DA2E-3646-BCDE-69F70629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0073" y="417193"/>
            <a:ext cx="4482550" cy="3693156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Feel safe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Are full of praise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Face death </a:t>
            </a:r>
            <a:br>
              <a:rPr lang="en-US" sz="4000" dirty="0"/>
            </a:br>
            <a:r>
              <a:rPr lang="en-US" sz="4000" dirty="0"/>
              <a:t>with confidence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3FA6-2425-5241-B815-61FD01124E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9980" y="1037339"/>
            <a:ext cx="2166730" cy="1886334"/>
          </a:xfrm>
        </p:spPr>
        <p:txBody>
          <a:bodyPr/>
          <a:lstStyle/>
          <a:p>
            <a:pPr algn="r"/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ELDERLY</a:t>
            </a:r>
            <a:b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36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2D9636-EB8B-584F-B140-AEF2D2B5D122}"/>
              </a:ext>
            </a:extLst>
          </p:cNvPr>
          <p:cNvSpPr txBox="1">
            <a:spLocks/>
          </p:cNvSpPr>
          <p:nvPr/>
        </p:nvSpPr>
        <p:spPr>
          <a:xfrm>
            <a:off x="2877380" y="-69825"/>
            <a:ext cx="1192693" cy="36931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4034654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D291-AAEE-4B4A-8096-7F8C89CB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 want these blessings for myself?</a:t>
            </a:r>
          </a:p>
        </p:txBody>
      </p:sp>
    </p:spTree>
    <p:extLst>
      <p:ext uri="{BB962C8B-B14F-4D97-AF65-F5344CB8AC3E}">
        <p14:creationId xmlns:p14="http://schemas.microsoft.com/office/powerpoint/2010/main" val="299947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0638F2-4C7E-4842-A875-9F6B61F87930}"/>
              </a:ext>
            </a:extLst>
          </p:cNvPr>
          <p:cNvCxnSpPr>
            <a:cxnSpLocks/>
          </p:cNvCxnSpPr>
          <p:nvPr/>
        </p:nvCxnSpPr>
        <p:spPr>
          <a:xfrm flipH="1">
            <a:off x="3458817" y="4214191"/>
            <a:ext cx="4801433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E19E0F-39BD-6443-AFA1-CE4919274278}"/>
              </a:ext>
            </a:extLst>
          </p:cNvPr>
          <p:cNvSpPr/>
          <p:nvPr/>
        </p:nvSpPr>
        <p:spPr>
          <a:xfrm>
            <a:off x="6089462" y="3371057"/>
            <a:ext cx="2170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Florence Chadwick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AB9A-5695-2542-ACC2-489188BD4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3" y="377686"/>
            <a:ext cx="3304375" cy="43284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BEB3D5-A46D-9D4A-9257-9FD3E3038818}"/>
              </a:ext>
            </a:extLst>
          </p:cNvPr>
          <p:cNvSpPr/>
          <p:nvPr/>
        </p:nvSpPr>
        <p:spPr>
          <a:xfrm>
            <a:off x="7069858" y="3663415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Swimmer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E1169-3E2C-8742-8C1D-831E0725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76" y="772825"/>
            <a:ext cx="3099196" cy="24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34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C34B47-D189-AD4B-ABB6-B67827525C21}"/>
              </a:ext>
            </a:extLst>
          </p:cNvPr>
          <p:cNvSpPr/>
          <p:nvPr/>
        </p:nvSpPr>
        <p:spPr>
          <a:xfrm>
            <a:off x="3808675" y="3002606"/>
            <a:ext cx="3188473" cy="206735"/>
          </a:xfrm>
          <a:prstGeom prst="rect">
            <a:avLst/>
          </a:prstGeom>
          <a:solidFill>
            <a:srgbClr val="064D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03935-38F8-A242-8379-3CEA9363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7245626" cy="5143500"/>
          </a:xfrm>
        </p:spPr>
        <p:txBody>
          <a:bodyPr>
            <a:normAutofit/>
          </a:bodyPr>
          <a:lstStyle/>
          <a:p>
            <a:r>
              <a:rPr lang="en-US" sz="4400" dirty="0"/>
              <a:t>Jesus is waiting to receive us on the other shore.</a:t>
            </a:r>
          </a:p>
        </p:txBody>
      </p:sp>
    </p:spTree>
    <p:extLst>
      <p:ext uri="{BB962C8B-B14F-4D97-AF65-F5344CB8AC3E}">
        <p14:creationId xmlns:p14="http://schemas.microsoft.com/office/powerpoint/2010/main" val="161184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person, dining table&#10;&#10;Description automatically generated">
            <a:extLst>
              <a:ext uri="{FF2B5EF4-FFF2-40B4-BE49-F238E27FC236}">
                <a16:creationId xmlns:a16="http://schemas.microsoft.com/office/drawing/2014/main" id="{5498A3DE-CD84-824C-A349-3B887C13F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50D8C-498F-974F-819A-6BBB274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155"/>
            <a:ext cx="9144000" cy="60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81F84-485A-AF43-ACED-543DCC566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73" b="323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6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C8B7-964E-BD4C-A28D-082BC436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0" dirty="0"/>
              <a:t>The “Golden Years” should be special and can be, if we are searching for </a:t>
            </a:r>
            <a:r>
              <a:rPr lang="en-US" sz="48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is truly precious.</a:t>
            </a:r>
          </a:p>
        </p:txBody>
      </p:sp>
    </p:spTree>
    <p:extLst>
      <p:ext uri="{BB962C8B-B14F-4D97-AF65-F5344CB8AC3E}">
        <p14:creationId xmlns:p14="http://schemas.microsoft.com/office/powerpoint/2010/main" val="201784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F0F16B-8247-9D45-A0BD-25C51739A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0322"/>
            <a:ext cx="8229600" cy="324959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Written by an older person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He is suffering from a serious illness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He is threatened by his enemies </a:t>
            </a:r>
            <a:br>
              <a:rPr lang="en-US" sz="3600" dirty="0"/>
            </a:br>
            <a:r>
              <a:rPr lang="en-US" sz="3600" dirty="0"/>
              <a:t>while in this weakened 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02091-74BD-EC40-964B-2883CEB6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Psalm 71</a:t>
            </a:r>
          </a:p>
        </p:txBody>
      </p:sp>
    </p:spTree>
    <p:extLst>
      <p:ext uri="{BB962C8B-B14F-4D97-AF65-F5344CB8AC3E}">
        <p14:creationId xmlns:p14="http://schemas.microsoft.com/office/powerpoint/2010/main" val="412019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C355A4-7F1D-B641-96E9-44BEC3C99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2310"/>
            <a:ext cx="8229600" cy="3247610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/>
              <a:t>Blessing #1 - Security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4E6272-B0F6-3E4F-B47D-DC3EB270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Golden Blessings</a:t>
            </a:r>
          </a:p>
        </p:txBody>
      </p:sp>
    </p:spTree>
    <p:extLst>
      <p:ext uri="{BB962C8B-B14F-4D97-AF65-F5344CB8AC3E}">
        <p14:creationId xmlns:p14="http://schemas.microsoft.com/office/powerpoint/2010/main" val="118019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861</Words>
  <Application>Microsoft Macintosh PowerPoint</Application>
  <PresentationFormat>On-screen Show (16:9)</PresentationFormat>
  <Paragraphs>66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Lato</vt:lpstr>
      <vt:lpstr>Lato Black</vt:lpstr>
      <vt:lpstr>Lato Light</vt:lpstr>
      <vt:lpstr>Lato Medium</vt:lpstr>
      <vt:lpstr>Lato Regular</vt:lpstr>
      <vt:lpstr>Office Theme</vt:lpstr>
      <vt:lpstr>The Gold in the Golden Years</vt:lpstr>
      <vt:lpstr>PowerPoint Presentation</vt:lpstr>
      <vt:lpstr>BOOMER GENERATION 1946 - 1964</vt:lpstr>
      <vt:lpstr>PowerPoint Presentation</vt:lpstr>
      <vt:lpstr>PowerPoint Presentation</vt:lpstr>
      <vt:lpstr>PowerPoint Presentation</vt:lpstr>
      <vt:lpstr>The “Golden Years” should be special and can be, if we are searching for what is truly precious.</vt:lpstr>
      <vt:lpstr>Psalm 71</vt:lpstr>
      <vt:lpstr>3 Golden Blessings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the Lord can make us feel safe!</vt:lpstr>
      <vt:lpstr>The elderly can feel safe with God.</vt:lpstr>
      <vt:lpstr>3 Golden Blessings</vt:lpstr>
      <vt:lpstr>PowerPoint Presentation</vt:lpstr>
      <vt:lpstr>PowerPoint Presentation</vt:lpstr>
      <vt:lpstr>PowerPoint Presentation</vt:lpstr>
      <vt:lpstr>Nothing can stop the  senior saint from declaring  the faithfulness, goodness and power of God, not even death.</vt:lpstr>
      <vt:lpstr>3 Golden Blessings</vt:lpstr>
      <vt:lpstr>PowerPoint Presentation</vt:lpstr>
      <vt:lpstr>PowerPoint Presentation</vt:lpstr>
      <vt:lpstr>PowerPoint Presentation</vt:lpstr>
      <vt:lpstr>It takes great confidence to just let go of this life.</vt:lpstr>
      <vt:lpstr>Confidence before death = A gift from God</vt:lpstr>
      <vt:lpstr>The blessings of old age don’t come from things we’ve amassed, but from the One we’ve spent a lifetime knowing.</vt:lpstr>
      <vt:lpstr>PowerPoint Presentation</vt:lpstr>
      <vt:lpstr>Do I want these blessings for myself?</vt:lpstr>
      <vt:lpstr>PowerPoint Presentation</vt:lpstr>
      <vt:lpstr>Jesus is waiting to receive us on the other shore.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HalBook</dc:creator>
  <cp:lastModifiedBy>Hal Gatewood</cp:lastModifiedBy>
  <cp:revision>96</cp:revision>
  <dcterms:created xsi:type="dcterms:W3CDTF">2014-03-24T02:15:36Z</dcterms:created>
  <dcterms:modified xsi:type="dcterms:W3CDTF">2021-09-06T16:46:36Z</dcterms:modified>
</cp:coreProperties>
</file>