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5A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B165-AB5A-2C48-9623-CCA6C741C358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D03-10DF-D347-9A04-D7B3A3F48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28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B165-AB5A-2C48-9623-CCA6C741C358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D03-10DF-D347-9A04-D7B3A3F48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05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B165-AB5A-2C48-9623-CCA6C741C358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D03-10DF-D347-9A04-D7B3A3F48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37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B165-AB5A-2C48-9623-CCA6C741C358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D03-10DF-D347-9A04-D7B3A3F48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695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B165-AB5A-2C48-9623-CCA6C741C358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D03-10DF-D347-9A04-D7B3A3F48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307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B165-AB5A-2C48-9623-CCA6C741C358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D03-10DF-D347-9A04-D7B3A3F48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652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B165-AB5A-2C48-9623-CCA6C741C358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D03-10DF-D347-9A04-D7B3A3F48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06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B165-AB5A-2C48-9623-CCA6C741C358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D03-10DF-D347-9A04-D7B3A3F48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69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B165-AB5A-2C48-9623-CCA6C741C358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D03-10DF-D347-9A04-D7B3A3F48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70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B165-AB5A-2C48-9623-CCA6C741C358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D03-10DF-D347-9A04-D7B3A3F48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10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B165-AB5A-2C48-9623-CCA6C741C358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D03-10DF-D347-9A04-D7B3A3F48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28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8B165-AB5A-2C48-9623-CCA6C741C358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B6D03-10DF-D347-9A04-D7B3A3F48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14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5A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1C4A506-AA1B-244A-87B3-0C139BDA38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059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HalBook</dc:creator>
  <cp:lastModifiedBy>Hal Gatewood</cp:lastModifiedBy>
  <cp:revision>3</cp:revision>
  <dcterms:created xsi:type="dcterms:W3CDTF">2015-04-06T20:26:29Z</dcterms:created>
  <dcterms:modified xsi:type="dcterms:W3CDTF">2020-11-24T16:18:33Z</dcterms:modified>
</cp:coreProperties>
</file>