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75" r:id="rId3"/>
    <p:sldId id="349" r:id="rId4"/>
    <p:sldId id="350" r:id="rId5"/>
    <p:sldId id="344" r:id="rId6"/>
    <p:sldId id="346" r:id="rId7"/>
    <p:sldId id="347" r:id="rId8"/>
    <p:sldId id="334" r:id="rId9"/>
    <p:sldId id="335" r:id="rId10"/>
    <p:sldId id="336" r:id="rId11"/>
    <p:sldId id="332" r:id="rId12"/>
    <p:sldId id="339" r:id="rId13"/>
    <p:sldId id="340" r:id="rId14"/>
    <p:sldId id="341" r:id="rId15"/>
    <p:sldId id="342" r:id="rId16"/>
    <p:sldId id="343" r:id="rId17"/>
    <p:sldId id="337" r:id="rId18"/>
    <p:sldId id="294" r:id="rId19"/>
    <p:sldId id="329" r:id="rId20"/>
    <p:sldId id="348" r:id="rId21"/>
    <p:sldId id="355" r:id="rId22"/>
    <p:sldId id="325" r:id="rId23"/>
    <p:sldId id="356" r:id="rId24"/>
    <p:sldId id="357" r:id="rId25"/>
    <p:sldId id="351" r:id="rId26"/>
    <p:sldId id="345" r:id="rId27"/>
    <p:sldId id="352" r:id="rId28"/>
    <p:sldId id="353" r:id="rId29"/>
    <p:sldId id="354"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DFF"/>
    <a:srgbClr val="73FEFF"/>
    <a:srgbClr val="595543"/>
    <a:srgbClr val="007C74"/>
    <a:srgbClr val="4E5238"/>
    <a:srgbClr val="037C71"/>
    <a:srgbClr val="00978C"/>
    <a:srgbClr val="006A65"/>
    <a:srgbClr val="017169"/>
    <a:srgbClr val="F3E1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2"/>
    <p:restoredTop sz="94222"/>
  </p:normalViewPr>
  <p:slideViewPr>
    <p:cSldViewPr snapToGrid="0" snapToObjects="1">
      <p:cViewPr varScale="1">
        <p:scale>
          <a:sx n="116" d="100"/>
          <a:sy n="116" d="100"/>
        </p:scale>
        <p:origin x="184" y="4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Lato" panose="020F0502020204030203" pitchFamily="34" charset="0"/>
            </a:endParaRPr>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Lato" panose="020F0502020204030203" pitchFamily="34" charset="0"/>
            </a:endParaRPr>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latin typeface="Lato" panose="020F0502020204030203" pitchFamily="34" charset="0"/>
              </a:rPr>
              <a:t>‹#›</a:t>
            </a:fld>
            <a:endParaRPr lang="en-US" dirty="0">
              <a:latin typeface="Lato" panose="020F0502020204030203" pitchFamily="34" charset="0"/>
            </a:endParaRPr>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latin typeface="Lato" panose="020F0502020204030203" pitchFamily="34" charset="0"/>
              </a:rPr>
              <a:t>1/4/22</a:t>
            </a:fld>
            <a:endParaRPr lang="en-US" dirty="0">
              <a:latin typeface="Lato" panose="020F0502020204030203" pitchFamily="34" charset="0"/>
            </a:endParaRPr>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Lato" panose="020F05020202040302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Lato" panose="020F0502020204030203" pitchFamily="34" charset="0"/>
              </a:defRPr>
            </a:lvl1pPr>
          </a:lstStyle>
          <a:p>
            <a:fld id="{4CC2C837-2950-A949-A2DC-4377807F723A}" type="datetimeFigureOut">
              <a:rPr lang="en-US" smtClean="0"/>
              <a:pPr/>
              <a:t>1/4/22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Lato"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Lato" panose="020F0502020204030203" pitchFamily="34" charset="0"/>
              </a:defRPr>
            </a:lvl1pPr>
          </a:lstStyle>
          <a:p>
            <a:fld id="{1E6C1AF6-CE6F-8E4E-A621-7E2949989CBD}" type="slidenum">
              <a:rPr lang="en-US" smtClean="0"/>
              <a:pPr/>
              <a:t>‹#›</a:t>
            </a:fld>
            <a:endParaRPr lang="en-US" dirty="0"/>
          </a:p>
        </p:txBody>
      </p:sp>
    </p:spTree>
    <p:extLst>
      <p:ext uri="{BB962C8B-B14F-4D97-AF65-F5344CB8AC3E}">
        <p14:creationId xmlns:p14="http://schemas.microsoft.com/office/powerpoint/2010/main" val="382730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ato" panose="020F0502020204030203" pitchFamily="34" charset="0"/>
        <a:ea typeface="+mn-ea"/>
        <a:cs typeface="+mn-cs"/>
      </a:defRPr>
    </a:lvl1pPr>
    <a:lvl2pPr marL="457200" algn="l" defTabSz="914400" rtl="0" eaLnBrk="1" latinLnBrk="0" hangingPunct="1">
      <a:defRPr sz="1200" b="0" i="0" kern="1200">
        <a:solidFill>
          <a:schemeClr val="tx1"/>
        </a:solidFill>
        <a:latin typeface="Lato" panose="020F0502020204030203" pitchFamily="34" charset="0"/>
        <a:ea typeface="+mn-ea"/>
        <a:cs typeface="+mn-cs"/>
      </a:defRPr>
    </a:lvl2pPr>
    <a:lvl3pPr marL="914400" algn="l" defTabSz="914400" rtl="0" eaLnBrk="1" latinLnBrk="0" hangingPunct="1">
      <a:defRPr sz="1200" b="0" i="0" kern="1200">
        <a:solidFill>
          <a:schemeClr val="tx1"/>
        </a:solidFill>
        <a:latin typeface="Lato" panose="020F0502020204030203" pitchFamily="34" charset="0"/>
        <a:ea typeface="+mn-ea"/>
        <a:cs typeface="+mn-cs"/>
      </a:defRPr>
    </a:lvl3pPr>
    <a:lvl4pPr marL="1371600" algn="l" defTabSz="914400" rtl="0" eaLnBrk="1" latinLnBrk="0" hangingPunct="1">
      <a:defRPr sz="1200" b="0" i="0" kern="1200">
        <a:solidFill>
          <a:schemeClr val="tx1"/>
        </a:solidFill>
        <a:latin typeface="Lato" panose="020F0502020204030203" pitchFamily="34" charset="0"/>
        <a:ea typeface="+mn-ea"/>
        <a:cs typeface="+mn-cs"/>
      </a:defRPr>
    </a:lvl4pPr>
    <a:lvl5pPr marL="1828800" algn="l" defTabSz="914400" rtl="0" eaLnBrk="1" latinLnBrk="0" hangingPunct="1">
      <a:defRPr sz="1200" b="0" i="0" kern="1200">
        <a:solidFill>
          <a:schemeClr val="tx1"/>
        </a:solidFill>
        <a:latin typeface="Lato"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0CB44654-65E8-B549-ABA7-640E35C57803}" type="slidenum">
              <a:rPr lang="en-US" smtClean="0"/>
              <a:t>3</a:t>
            </a:fld>
            <a:endParaRPr lang="en-US" dirty="0"/>
          </a:p>
        </p:txBody>
      </p:sp>
    </p:spTree>
    <p:extLst>
      <p:ext uri="{BB962C8B-B14F-4D97-AF65-F5344CB8AC3E}">
        <p14:creationId xmlns:p14="http://schemas.microsoft.com/office/powerpoint/2010/main" val="186047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0CB44654-65E8-B549-ABA7-640E35C57803}" type="slidenum">
              <a:rPr lang="en-US" smtClean="0"/>
              <a:t>12</a:t>
            </a:fld>
            <a:endParaRPr lang="en-US" dirty="0"/>
          </a:p>
        </p:txBody>
      </p:sp>
    </p:spTree>
    <p:extLst>
      <p:ext uri="{BB962C8B-B14F-4D97-AF65-F5344CB8AC3E}">
        <p14:creationId xmlns:p14="http://schemas.microsoft.com/office/powerpoint/2010/main" val="74020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0CB44654-65E8-B549-ABA7-640E35C57803}" type="slidenum">
              <a:rPr lang="en-US" smtClean="0"/>
              <a:t>13</a:t>
            </a:fld>
            <a:endParaRPr lang="en-US" dirty="0"/>
          </a:p>
        </p:txBody>
      </p:sp>
    </p:spTree>
    <p:extLst>
      <p:ext uri="{BB962C8B-B14F-4D97-AF65-F5344CB8AC3E}">
        <p14:creationId xmlns:p14="http://schemas.microsoft.com/office/powerpoint/2010/main" val="4237059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B44654-65E8-B549-ABA7-640E35C57803}" type="slidenum">
              <a:rPr lang="en-US" smtClean="0"/>
              <a:t>14</a:t>
            </a:fld>
            <a:endParaRPr lang="en-US" dirty="0"/>
          </a:p>
        </p:txBody>
      </p:sp>
    </p:spTree>
    <p:extLst>
      <p:ext uri="{BB962C8B-B14F-4D97-AF65-F5344CB8AC3E}">
        <p14:creationId xmlns:p14="http://schemas.microsoft.com/office/powerpoint/2010/main" val="1187728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B44654-65E8-B549-ABA7-640E35C57803}" type="slidenum">
              <a:rPr lang="en-US" smtClean="0"/>
              <a:t>15</a:t>
            </a:fld>
            <a:endParaRPr lang="en-US" dirty="0"/>
          </a:p>
        </p:txBody>
      </p:sp>
    </p:spTree>
    <p:extLst>
      <p:ext uri="{BB962C8B-B14F-4D97-AF65-F5344CB8AC3E}">
        <p14:creationId xmlns:p14="http://schemas.microsoft.com/office/powerpoint/2010/main" val="2045893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B44654-65E8-B549-ABA7-640E35C57803}" type="slidenum">
              <a:rPr lang="en-US" smtClean="0"/>
              <a:t>16</a:t>
            </a:fld>
            <a:endParaRPr lang="en-US" dirty="0"/>
          </a:p>
        </p:txBody>
      </p:sp>
    </p:spTree>
    <p:extLst>
      <p:ext uri="{BB962C8B-B14F-4D97-AF65-F5344CB8AC3E}">
        <p14:creationId xmlns:p14="http://schemas.microsoft.com/office/powerpoint/2010/main" val="249636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0CB44654-65E8-B549-ABA7-640E35C57803}" type="slidenum">
              <a:rPr lang="en-US" smtClean="0"/>
              <a:t>17</a:t>
            </a:fld>
            <a:endParaRPr lang="en-US" dirty="0"/>
          </a:p>
        </p:txBody>
      </p:sp>
    </p:spTree>
    <p:extLst>
      <p:ext uri="{BB962C8B-B14F-4D97-AF65-F5344CB8AC3E}">
        <p14:creationId xmlns:p14="http://schemas.microsoft.com/office/powerpoint/2010/main" val="1048632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44654-65E8-B549-ABA7-640E35C57803}" type="slidenum">
              <a:rPr lang="en-US" smtClean="0"/>
              <a:t>18</a:t>
            </a:fld>
            <a:endParaRPr lang="en-US" dirty="0"/>
          </a:p>
        </p:txBody>
      </p:sp>
    </p:spTree>
    <p:extLst>
      <p:ext uri="{BB962C8B-B14F-4D97-AF65-F5344CB8AC3E}">
        <p14:creationId xmlns:p14="http://schemas.microsoft.com/office/powerpoint/2010/main" val="3761734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0CB44654-65E8-B549-ABA7-640E35C57803}" type="slidenum">
              <a:rPr lang="en-US" smtClean="0"/>
              <a:t>19</a:t>
            </a:fld>
            <a:endParaRPr lang="en-US" dirty="0"/>
          </a:p>
        </p:txBody>
      </p:sp>
    </p:spTree>
    <p:extLst>
      <p:ext uri="{BB962C8B-B14F-4D97-AF65-F5344CB8AC3E}">
        <p14:creationId xmlns:p14="http://schemas.microsoft.com/office/powerpoint/2010/main" val="4034578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0CB44654-65E8-B549-ABA7-640E35C57803}" type="slidenum">
              <a:rPr lang="en-US" smtClean="0"/>
              <a:t>20</a:t>
            </a:fld>
            <a:endParaRPr lang="en-US" dirty="0"/>
          </a:p>
        </p:txBody>
      </p:sp>
    </p:spTree>
    <p:extLst>
      <p:ext uri="{BB962C8B-B14F-4D97-AF65-F5344CB8AC3E}">
        <p14:creationId xmlns:p14="http://schemas.microsoft.com/office/powerpoint/2010/main" val="2347056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0CB44654-65E8-B549-ABA7-640E35C57803}" type="slidenum">
              <a:rPr lang="en-US" smtClean="0"/>
              <a:t>21</a:t>
            </a:fld>
            <a:endParaRPr lang="en-US" dirty="0"/>
          </a:p>
        </p:txBody>
      </p:sp>
    </p:spTree>
    <p:extLst>
      <p:ext uri="{BB962C8B-B14F-4D97-AF65-F5344CB8AC3E}">
        <p14:creationId xmlns:p14="http://schemas.microsoft.com/office/powerpoint/2010/main" val="193009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0CB44654-65E8-B549-ABA7-640E35C57803}" type="slidenum">
              <a:rPr lang="en-US" smtClean="0"/>
              <a:t>4</a:t>
            </a:fld>
            <a:endParaRPr lang="en-US" dirty="0"/>
          </a:p>
        </p:txBody>
      </p:sp>
    </p:spTree>
    <p:extLst>
      <p:ext uri="{BB962C8B-B14F-4D97-AF65-F5344CB8AC3E}">
        <p14:creationId xmlns:p14="http://schemas.microsoft.com/office/powerpoint/2010/main" val="3198089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0CB44654-65E8-B549-ABA7-640E35C57803}" type="slidenum">
              <a:rPr lang="en-US" smtClean="0"/>
              <a:t>25</a:t>
            </a:fld>
            <a:endParaRPr lang="en-US" dirty="0"/>
          </a:p>
        </p:txBody>
      </p:sp>
    </p:spTree>
    <p:extLst>
      <p:ext uri="{BB962C8B-B14F-4D97-AF65-F5344CB8AC3E}">
        <p14:creationId xmlns:p14="http://schemas.microsoft.com/office/powerpoint/2010/main" val="2049667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B44654-65E8-B549-ABA7-640E35C57803}" type="slidenum">
              <a:rPr lang="en-US" smtClean="0"/>
              <a:t>26</a:t>
            </a:fld>
            <a:endParaRPr lang="en-US" dirty="0"/>
          </a:p>
        </p:txBody>
      </p:sp>
    </p:spTree>
    <p:extLst>
      <p:ext uri="{BB962C8B-B14F-4D97-AF65-F5344CB8AC3E}">
        <p14:creationId xmlns:p14="http://schemas.microsoft.com/office/powerpoint/2010/main" val="2417890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B44654-65E8-B549-ABA7-640E35C57803}" type="slidenum">
              <a:rPr lang="en-US" smtClean="0"/>
              <a:t>27</a:t>
            </a:fld>
            <a:endParaRPr lang="en-US" dirty="0"/>
          </a:p>
        </p:txBody>
      </p:sp>
    </p:spTree>
    <p:extLst>
      <p:ext uri="{BB962C8B-B14F-4D97-AF65-F5344CB8AC3E}">
        <p14:creationId xmlns:p14="http://schemas.microsoft.com/office/powerpoint/2010/main" val="823532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B44654-65E8-B549-ABA7-640E35C57803}" type="slidenum">
              <a:rPr lang="en-US" smtClean="0"/>
              <a:t>28</a:t>
            </a:fld>
            <a:endParaRPr lang="en-US" dirty="0"/>
          </a:p>
        </p:txBody>
      </p:sp>
    </p:spTree>
    <p:extLst>
      <p:ext uri="{BB962C8B-B14F-4D97-AF65-F5344CB8AC3E}">
        <p14:creationId xmlns:p14="http://schemas.microsoft.com/office/powerpoint/2010/main" val="1556705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B44654-65E8-B549-ABA7-640E35C57803}" type="slidenum">
              <a:rPr lang="en-US" smtClean="0"/>
              <a:t>29</a:t>
            </a:fld>
            <a:endParaRPr lang="en-US" dirty="0"/>
          </a:p>
        </p:txBody>
      </p:sp>
    </p:spTree>
    <p:extLst>
      <p:ext uri="{BB962C8B-B14F-4D97-AF65-F5344CB8AC3E}">
        <p14:creationId xmlns:p14="http://schemas.microsoft.com/office/powerpoint/2010/main" val="68371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B44654-65E8-B549-ABA7-640E35C57803}" type="slidenum">
              <a:rPr lang="en-US" smtClean="0"/>
              <a:t>5</a:t>
            </a:fld>
            <a:endParaRPr lang="en-US" dirty="0"/>
          </a:p>
        </p:txBody>
      </p:sp>
    </p:spTree>
    <p:extLst>
      <p:ext uri="{BB962C8B-B14F-4D97-AF65-F5344CB8AC3E}">
        <p14:creationId xmlns:p14="http://schemas.microsoft.com/office/powerpoint/2010/main" val="1875514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0CB44654-65E8-B549-ABA7-640E35C57803}" type="slidenum">
              <a:rPr lang="en-US" smtClean="0"/>
              <a:t>6</a:t>
            </a:fld>
            <a:endParaRPr lang="en-US" dirty="0"/>
          </a:p>
        </p:txBody>
      </p:sp>
    </p:spTree>
    <p:extLst>
      <p:ext uri="{BB962C8B-B14F-4D97-AF65-F5344CB8AC3E}">
        <p14:creationId xmlns:p14="http://schemas.microsoft.com/office/powerpoint/2010/main" val="326319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0CB44654-65E8-B549-ABA7-640E35C57803}" type="slidenum">
              <a:rPr lang="en-US" smtClean="0"/>
              <a:t>7</a:t>
            </a:fld>
            <a:endParaRPr lang="en-US" dirty="0"/>
          </a:p>
        </p:txBody>
      </p:sp>
    </p:spTree>
    <p:extLst>
      <p:ext uri="{BB962C8B-B14F-4D97-AF65-F5344CB8AC3E}">
        <p14:creationId xmlns:p14="http://schemas.microsoft.com/office/powerpoint/2010/main" val="178801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B44654-65E8-B549-ABA7-640E35C57803}" type="slidenum">
              <a:rPr lang="en-US" smtClean="0"/>
              <a:t>8</a:t>
            </a:fld>
            <a:endParaRPr lang="en-US" dirty="0"/>
          </a:p>
        </p:txBody>
      </p:sp>
    </p:spTree>
    <p:extLst>
      <p:ext uri="{BB962C8B-B14F-4D97-AF65-F5344CB8AC3E}">
        <p14:creationId xmlns:p14="http://schemas.microsoft.com/office/powerpoint/2010/main" val="24353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B44654-65E8-B549-ABA7-640E35C57803}" type="slidenum">
              <a:rPr lang="en-US" smtClean="0"/>
              <a:t>9</a:t>
            </a:fld>
            <a:endParaRPr lang="en-US" dirty="0"/>
          </a:p>
        </p:txBody>
      </p:sp>
    </p:spTree>
    <p:extLst>
      <p:ext uri="{BB962C8B-B14F-4D97-AF65-F5344CB8AC3E}">
        <p14:creationId xmlns:p14="http://schemas.microsoft.com/office/powerpoint/2010/main" val="365266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B44654-65E8-B549-ABA7-640E35C57803}" type="slidenum">
              <a:rPr lang="en-US" smtClean="0"/>
              <a:t>10</a:t>
            </a:fld>
            <a:endParaRPr lang="en-US" dirty="0"/>
          </a:p>
        </p:txBody>
      </p:sp>
    </p:spTree>
    <p:extLst>
      <p:ext uri="{BB962C8B-B14F-4D97-AF65-F5344CB8AC3E}">
        <p14:creationId xmlns:p14="http://schemas.microsoft.com/office/powerpoint/2010/main" val="305153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0CB44654-65E8-B549-ABA7-640E35C57803}" type="slidenum">
              <a:rPr lang="en-US" smtClean="0"/>
              <a:t>11</a:t>
            </a:fld>
            <a:endParaRPr lang="en-US" dirty="0"/>
          </a:p>
        </p:txBody>
      </p:sp>
    </p:spTree>
    <p:extLst>
      <p:ext uri="{BB962C8B-B14F-4D97-AF65-F5344CB8AC3E}">
        <p14:creationId xmlns:p14="http://schemas.microsoft.com/office/powerpoint/2010/main" val="4013456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b="0" i="0">
                <a:latin typeface="Lato Black"/>
                <a:ea typeface="Lato" panose="020F0502020204030203" pitchFamily="34" charset="0"/>
                <a:cs typeface="Lato Black"/>
              </a:defRPr>
            </a:lvl1pPr>
          </a:lstStyle>
          <a:p>
            <a:pPr lvl="0"/>
            <a:r>
              <a:rPr lang="en-US" dirty="0"/>
              <a:t>9</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0" i="0" spc="0" baseline="0">
                <a:solidFill>
                  <a:schemeClr val="tx1">
                    <a:tint val="75000"/>
                  </a:schemeClr>
                </a:solidFill>
                <a:latin typeface="Lato Black"/>
                <a:ea typeface="Lato" panose="020F0502020204030203" pitchFamily="34" charset="0"/>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
        <p:nvSpPr>
          <p:cNvPr id="8" name="TextBox 7">
            <a:extLst>
              <a:ext uri="{FF2B5EF4-FFF2-40B4-BE49-F238E27FC236}">
                <a16:creationId xmlns:a16="http://schemas.microsoft.com/office/drawing/2014/main" id="{F4CED7F1-D286-6146-970D-28FF4D6E4886}"/>
              </a:ext>
            </a:extLst>
          </p:cNvPr>
          <p:cNvSpPr txBox="1"/>
          <p:nvPr userDrawn="1"/>
        </p:nvSpPr>
        <p:spPr>
          <a:xfrm>
            <a:off x="2609627" y="1656768"/>
            <a:ext cx="3924746" cy="400110"/>
          </a:xfrm>
          <a:prstGeom prst="rect">
            <a:avLst/>
          </a:prstGeom>
          <a:noFill/>
        </p:spPr>
        <p:txBody>
          <a:bodyPr wrap="square" rtlCol="0" anchor="b">
            <a:spAutoFit/>
          </a:bodyPr>
          <a:lstStyle/>
          <a:p>
            <a:pPr algn="ctr"/>
            <a:r>
              <a:rPr lang="en-US" sz="2000" b="1" i="0" spc="0" dirty="0">
                <a:latin typeface="Lato Black" panose="020F0502020204030203" pitchFamily="34" charset="0"/>
                <a:ea typeface="Lato Black" panose="020F0502020204030203" pitchFamily="34" charset="0"/>
                <a:cs typeface="Lato Black" panose="020F0502020204030203" pitchFamily="34" charset="0"/>
              </a:rPr>
              <a:t>KIM WALL</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b="0" i="0">
                <a:latin typeface="Lato Regular"/>
                <a:ea typeface="Lato" panose="020F0502020204030203" pitchFamily="34" charset="0"/>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0"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272325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0"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794396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681" y="465439"/>
            <a:ext cx="3948914" cy="4236288"/>
          </a:xfrm>
          <a:noFill/>
        </p:spPr>
        <p:txBody>
          <a:bodyPr anchor="ctr">
            <a:normAutofit/>
          </a:bodyPr>
          <a:lstStyle>
            <a:lvl1pPr algn="ctr">
              <a:defRPr sz="4000" b="0"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846221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993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0"/>
            <a:ext cx="7205472" cy="5143500"/>
          </a:xfrm>
          <a:prstGeom prst="rect">
            <a:avLst/>
          </a:prstGeom>
        </p:spPr>
        <p:txBody>
          <a:bodyPr anchor="ctr">
            <a:normAutofit/>
          </a:bodyPr>
          <a:lstStyle>
            <a:lvl1pPr algn="l">
              <a:defRPr sz="5400" b="0" i="0">
                <a:latin typeface="Lato" panose="020F0502020204030203" pitchFamily="34" charset="0"/>
                <a:ea typeface="Lato" panose="020F0502020204030203" pitchFamily="34" charset="0"/>
                <a:cs typeface="Lato" panose="020F0502020204030203" pitchFamily="34" charset="0"/>
              </a:defRPr>
            </a:lvl1pPr>
          </a:lstStyle>
          <a:p>
            <a:r>
              <a:rPr lang="en-US" dirty="0"/>
              <a:t>This is a single statement slide</a:t>
            </a:r>
          </a:p>
        </p:txBody>
      </p:sp>
    </p:spTree>
    <p:extLst>
      <p:ext uri="{BB962C8B-B14F-4D97-AF65-F5344CB8AC3E}">
        <p14:creationId xmlns:p14="http://schemas.microsoft.com/office/powerpoint/2010/main" val="70986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b="0" i="0">
                <a:latin typeface="Lato Regular"/>
                <a:ea typeface="Lato" panose="020F0502020204030203" pitchFamily="34" charset="0"/>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0"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0"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681" y="465439"/>
            <a:ext cx="3948914" cy="4236288"/>
          </a:xfrm>
          <a:noFill/>
        </p:spPr>
        <p:txBody>
          <a:bodyPr anchor="ctr">
            <a:normAutofit/>
          </a:bodyPr>
          <a:lstStyle>
            <a:lvl1pPr algn="ctr">
              <a:defRPr sz="4000" b="0"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06945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87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me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90882" y="1956804"/>
            <a:ext cx="2781301" cy="3363913"/>
          </a:xfrm>
        </p:spPr>
        <p:txBody>
          <a:bodyPr anchor="b">
            <a:normAutofit/>
          </a:bodyPr>
          <a:lstStyle>
            <a:lvl1pPr marL="0" indent="0" algn="ctr">
              <a:buNone/>
              <a:defRPr sz="19900" b="0" i="0">
                <a:latin typeface="Lato Black"/>
                <a:ea typeface="Lato" panose="020F0502020204030203" pitchFamily="34" charset="0"/>
                <a:cs typeface="Lato Black"/>
              </a:defRPr>
            </a:lvl1pPr>
          </a:lstStyle>
          <a:p>
            <a:pPr lvl="0"/>
            <a:r>
              <a:rPr lang="en-US" dirty="0"/>
              <a:t>9</a:t>
            </a:r>
          </a:p>
        </p:txBody>
      </p:sp>
      <p:sp>
        <p:nvSpPr>
          <p:cNvPr id="3" name="Subtitle 2"/>
          <p:cNvSpPr>
            <a:spLocks noGrp="1"/>
          </p:cNvSpPr>
          <p:nvPr>
            <p:ph type="subTitle" idx="1" hasCustomPrompt="1"/>
          </p:nvPr>
        </p:nvSpPr>
        <p:spPr>
          <a:xfrm>
            <a:off x="3272183" y="3471348"/>
            <a:ext cx="5176113" cy="1239893"/>
          </a:xfrm>
        </p:spPr>
        <p:txBody>
          <a:bodyPr anchor="ctr">
            <a:noAutofit/>
          </a:bodyPr>
          <a:lstStyle>
            <a:lvl1pPr marL="0" indent="0" algn="ctr">
              <a:lnSpc>
                <a:spcPct val="80000"/>
              </a:lnSpc>
              <a:buNone/>
              <a:defRPr sz="4000" b="0" i="0" spc="0" baseline="0">
                <a:solidFill>
                  <a:schemeClr val="tx1">
                    <a:tint val="75000"/>
                  </a:schemeClr>
                </a:solidFill>
                <a:latin typeface="Lato Black"/>
                <a:ea typeface="Lato" panose="020F0502020204030203" pitchFamily="34" charset="0"/>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
        <p:nvSpPr>
          <p:cNvPr id="8" name="TextBox 7">
            <a:extLst>
              <a:ext uri="{FF2B5EF4-FFF2-40B4-BE49-F238E27FC236}">
                <a16:creationId xmlns:a16="http://schemas.microsoft.com/office/drawing/2014/main" id="{0FCD5732-D86D-D440-AFB1-2438313B33FA}"/>
              </a:ext>
            </a:extLst>
          </p:cNvPr>
          <p:cNvSpPr txBox="1"/>
          <p:nvPr userDrawn="1"/>
        </p:nvSpPr>
        <p:spPr>
          <a:xfrm>
            <a:off x="2609627" y="1656768"/>
            <a:ext cx="3924746" cy="400110"/>
          </a:xfrm>
          <a:prstGeom prst="rect">
            <a:avLst/>
          </a:prstGeom>
          <a:noFill/>
        </p:spPr>
        <p:txBody>
          <a:bodyPr wrap="square" rtlCol="0" anchor="b">
            <a:spAutoFit/>
          </a:bodyPr>
          <a:lstStyle/>
          <a:p>
            <a:pPr algn="ctr"/>
            <a:r>
              <a:rPr lang="en-US" sz="2000" b="1" i="0" spc="0" dirty="0">
                <a:latin typeface="Lato Black" panose="020F0502020204030203" pitchFamily="34" charset="0"/>
                <a:ea typeface="Lato Black" panose="020F0502020204030203" pitchFamily="34" charset="0"/>
                <a:cs typeface="Lato Black" panose="020F0502020204030203" pitchFamily="34" charset="0"/>
              </a:rPr>
              <a:t>KIM WALL</a:t>
            </a:r>
          </a:p>
        </p:txBody>
      </p:sp>
    </p:spTree>
    <p:extLst>
      <p:ext uri="{BB962C8B-B14F-4D97-AF65-F5344CB8AC3E}">
        <p14:creationId xmlns:p14="http://schemas.microsoft.com/office/powerpoint/2010/main" val="7365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84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79" r:id="rId5"/>
    <p:sldLayoutId id="2147483669" r:id="rId6"/>
    <p:sldLayoutId id="2147483668" r:id="rId7"/>
    <p:sldLayoutId id="2147483670" r:id="rId8"/>
    <p:sldLayoutId id="2147483671" r:id="rId9"/>
    <p:sldLayoutId id="2147483672" r:id="rId10"/>
    <p:sldLayoutId id="2147483673" r:id="rId11"/>
    <p:sldLayoutId id="2147483680" r:id="rId12"/>
    <p:sldLayoutId id="2147483674" r:id="rId13"/>
    <p:sldLayoutId id="2147483682" r:id="rId14"/>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5029" y="1385415"/>
            <a:ext cx="2910178" cy="3363913"/>
          </a:xfrm>
        </p:spPr>
        <p:txBody>
          <a:bodyPr>
            <a:normAutofit fontScale="92500"/>
          </a:bodyPr>
          <a:lstStyle/>
          <a:p>
            <a:r>
              <a:rPr lang="en-US" dirty="0"/>
              <a:t>11</a:t>
            </a:r>
          </a:p>
        </p:txBody>
      </p:sp>
      <p:sp>
        <p:nvSpPr>
          <p:cNvPr id="3" name="Subtitle 2"/>
          <p:cNvSpPr>
            <a:spLocks noGrp="1"/>
          </p:cNvSpPr>
          <p:nvPr>
            <p:ph type="subTitle" idx="1"/>
          </p:nvPr>
        </p:nvSpPr>
        <p:spPr>
          <a:xfrm>
            <a:off x="3141059" y="2361539"/>
            <a:ext cx="5633385" cy="1615476"/>
          </a:xfrm>
        </p:spPr>
        <p:txBody>
          <a:bodyPr/>
          <a:lstStyle/>
          <a:p>
            <a:r>
              <a:rPr lang="en-US" sz="4800" dirty="0"/>
              <a:t>Extreme </a:t>
            </a:r>
            <a:br>
              <a:rPr lang="en-US" sz="4800" dirty="0"/>
            </a:br>
            <a:r>
              <a:rPr lang="en-US" sz="4800" dirty="0"/>
              <a:t>Extinction Event!</a:t>
            </a:r>
          </a:p>
          <a:p>
            <a:r>
              <a:rPr lang="en-US" sz="2800" dirty="0">
                <a:latin typeface="Lato" panose="020F0502020204030203" pitchFamily="34" charset="0"/>
                <a:cs typeface="Lato" panose="020F0502020204030203" pitchFamily="34" charset="0"/>
              </a:rPr>
              <a:t>Part 3 – Water Everywhere</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66DB8-EC24-6E4C-9ED1-9966DB0DA307}"/>
              </a:ext>
            </a:extLst>
          </p:cNvPr>
          <p:cNvSpPr>
            <a:spLocks noGrp="1"/>
          </p:cNvSpPr>
          <p:nvPr>
            <p:ph type="body" sz="quarter" idx="10"/>
          </p:nvPr>
        </p:nvSpPr>
        <p:spPr/>
        <p:txBody>
          <a:bodyPr>
            <a:normAutofit/>
          </a:bodyPr>
          <a:lstStyle/>
          <a:p>
            <a:r>
              <a:rPr lang="en-US" sz="4000" b="1" dirty="0">
                <a:latin typeface="Lato Black" panose="020F0502020204030203" pitchFamily="34" charset="0"/>
                <a:ea typeface="Lato Black" panose="020F0502020204030203" pitchFamily="34" charset="0"/>
                <a:cs typeface="Lato Black" panose="020F0502020204030203" pitchFamily="34" charset="0"/>
              </a:rPr>
              <a:t>…on that day all the fountains of the great deep burst open, and the floodgates of the sky were opened.</a:t>
            </a:r>
          </a:p>
        </p:txBody>
      </p:sp>
      <p:sp>
        <p:nvSpPr>
          <p:cNvPr id="4" name="Text Placeholder 3">
            <a:extLst>
              <a:ext uri="{FF2B5EF4-FFF2-40B4-BE49-F238E27FC236}">
                <a16:creationId xmlns:a16="http://schemas.microsoft.com/office/drawing/2014/main" id="{CC1228AE-8E96-7A43-8DBC-CB8988833196}"/>
              </a:ext>
            </a:extLst>
          </p:cNvPr>
          <p:cNvSpPr>
            <a:spLocks noGrp="1"/>
          </p:cNvSpPr>
          <p:nvPr>
            <p:ph type="body" sz="quarter" idx="11"/>
          </p:nvPr>
        </p:nvSpPr>
        <p:spPr/>
        <p:txBody>
          <a:bodyPr/>
          <a:lstStyle/>
          <a:p>
            <a:r>
              <a:rPr lang="en-US" b="1" dirty="0">
                <a:latin typeface="Lato Black" panose="020F0502020204030203" pitchFamily="34" charset="0"/>
                <a:ea typeface="Lato Black" panose="020F0502020204030203" pitchFamily="34" charset="0"/>
                <a:cs typeface="Lato Black" panose="020F0502020204030203" pitchFamily="34" charset="0"/>
              </a:rPr>
              <a:t>- Genesis 7:11b</a:t>
            </a:r>
          </a:p>
        </p:txBody>
      </p:sp>
    </p:spTree>
    <p:extLst>
      <p:ext uri="{BB962C8B-B14F-4D97-AF65-F5344CB8AC3E}">
        <p14:creationId xmlns:p14="http://schemas.microsoft.com/office/powerpoint/2010/main" val="110291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E1356-BC56-0F49-A6E3-F541432FFE02}"/>
              </a:ext>
            </a:extLst>
          </p:cNvPr>
          <p:cNvSpPr>
            <a:spLocks noGrp="1"/>
          </p:cNvSpPr>
          <p:nvPr>
            <p:ph type="title"/>
          </p:nvPr>
        </p:nvSpPr>
        <p:spPr/>
        <p:txBody>
          <a:bodyPr/>
          <a:lstStyle/>
          <a:p>
            <a:r>
              <a:rPr lang="en-US" dirty="0"/>
              <a:t>Where did the water come from?</a:t>
            </a:r>
          </a:p>
        </p:txBody>
      </p:sp>
      <p:pic>
        <p:nvPicPr>
          <p:cNvPr id="5" name="Picture 2" descr="subduction zone graphic">
            <a:extLst>
              <a:ext uri="{FF2B5EF4-FFF2-40B4-BE49-F238E27FC236}">
                <a16:creationId xmlns:a16="http://schemas.microsoft.com/office/drawing/2014/main" id="{56701D06-4A55-0F4B-81A6-33BC6EB9C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87" y="990801"/>
            <a:ext cx="8413530" cy="39292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67EC96C-7F88-A342-BEE2-B14BCF52F2B8}"/>
              </a:ext>
            </a:extLst>
          </p:cNvPr>
          <p:cNvSpPr/>
          <p:nvPr/>
        </p:nvSpPr>
        <p:spPr>
          <a:xfrm rot="19708989">
            <a:off x="929199" y="1463755"/>
            <a:ext cx="6807396" cy="2215991"/>
          </a:xfrm>
          <a:prstGeom prst="rect">
            <a:avLst/>
          </a:prstGeom>
          <a:solidFill>
            <a:srgbClr val="0070C0"/>
          </a:solidFill>
        </p:spPr>
        <p:txBody>
          <a:bodyPr wrap="square" lIns="91440" tIns="45720" rIns="91440" bIns="45720">
            <a:spAutoFit/>
          </a:bodyPr>
          <a:lstStyle/>
          <a:p>
            <a:pPr algn="ctr"/>
            <a:r>
              <a:rPr lang="en-US" sz="13800" b="1" cap="none" spc="0" dirty="0">
                <a:ln w="0">
                  <a:solidFill>
                    <a:schemeClr val="bg1"/>
                  </a:solidFill>
                </a:ln>
                <a:solidFill>
                  <a:schemeClr val="bg1"/>
                </a:solidFill>
                <a:effectLst/>
                <a:latin typeface="Lato" panose="020F0502020204030203" pitchFamily="34" charset="0"/>
                <a:ea typeface="Lato" panose="020F0502020204030203" pitchFamily="34" charset="0"/>
                <a:cs typeface="Lato" panose="020F0502020204030203" pitchFamily="34" charset="0"/>
              </a:rPr>
              <a:t>SLOW!!</a:t>
            </a:r>
          </a:p>
        </p:txBody>
      </p:sp>
    </p:spTree>
    <p:extLst>
      <p:ext uri="{BB962C8B-B14F-4D97-AF65-F5344CB8AC3E}">
        <p14:creationId xmlns:p14="http://schemas.microsoft.com/office/powerpoint/2010/main" val="143481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E1356-BC56-0F49-A6E3-F541432FFE02}"/>
              </a:ext>
            </a:extLst>
          </p:cNvPr>
          <p:cNvSpPr>
            <a:spLocks noGrp="1"/>
          </p:cNvSpPr>
          <p:nvPr>
            <p:ph type="title"/>
          </p:nvPr>
        </p:nvSpPr>
        <p:spPr/>
        <p:txBody>
          <a:bodyPr/>
          <a:lstStyle/>
          <a:p>
            <a:r>
              <a:rPr lang="en-US" dirty="0"/>
              <a:t>Where did the water come from?</a:t>
            </a:r>
          </a:p>
        </p:txBody>
      </p:sp>
      <p:pic>
        <p:nvPicPr>
          <p:cNvPr id="4" name="Picture 2">
            <a:extLst>
              <a:ext uri="{FF2B5EF4-FFF2-40B4-BE49-F238E27FC236}">
                <a16:creationId xmlns:a16="http://schemas.microsoft.com/office/drawing/2014/main" id="{F5729210-EDCE-E940-A3FF-D850CC434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1058333"/>
            <a:ext cx="7182134" cy="3849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0629F63-5BB0-FB4E-9A76-8CD2BEC220B6}"/>
              </a:ext>
            </a:extLst>
          </p:cNvPr>
          <p:cNvGrpSpPr/>
          <p:nvPr/>
        </p:nvGrpSpPr>
        <p:grpSpPr>
          <a:xfrm>
            <a:off x="1546017" y="1193457"/>
            <a:ext cx="6344309" cy="1445240"/>
            <a:chOff x="1546017" y="1193457"/>
            <a:chExt cx="6344309" cy="1445240"/>
          </a:xfrm>
        </p:grpSpPr>
        <p:sp>
          <p:nvSpPr>
            <p:cNvPr id="6" name="Cloud 5">
              <a:extLst>
                <a:ext uri="{FF2B5EF4-FFF2-40B4-BE49-F238E27FC236}">
                  <a16:creationId xmlns:a16="http://schemas.microsoft.com/office/drawing/2014/main" id="{F1C87952-0CD4-0E4D-A048-44B2826DBFFB}"/>
                </a:ext>
              </a:extLst>
            </p:cNvPr>
            <p:cNvSpPr/>
            <p:nvPr/>
          </p:nvSpPr>
          <p:spPr>
            <a:xfrm>
              <a:off x="4572000" y="2499360"/>
              <a:ext cx="217714" cy="13933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loud 7">
              <a:extLst>
                <a:ext uri="{FF2B5EF4-FFF2-40B4-BE49-F238E27FC236}">
                  <a16:creationId xmlns:a16="http://schemas.microsoft.com/office/drawing/2014/main" id="{0656A77B-4F9E-054A-A157-724B613CDF85}"/>
                </a:ext>
              </a:extLst>
            </p:cNvPr>
            <p:cNvSpPr/>
            <p:nvPr/>
          </p:nvSpPr>
          <p:spPr>
            <a:xfrm>
              <a:off x="4463143" y="2360023"/>
              <a:ext cx="217714" cy="13933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loud 8">
              <a:extLst>
                <a:ext uri="{FF2B5EF4-FFF2-40B4-BE49-F238E27FC236}">
                  <a16:creationId xmlns:a16="http://schemas.microsoft.com/office/drawing/2014/main" id="{944848F8-BE75-5E47-BF83-55BA851E1789}"/>
                </a:ext>
              </a:extLst>
            </p:cNvPr>
            <p:cNvSpPr/>
            <p:nvPr/>
          </p:nvSpPr>
          <p:spPr>
            <a:xfrm>
              <a:off x="4558937" y="2173767"/>
              <a:ext cx="217714" cy="13933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loud 9">
              <a:extLst>
                <a:ext uri="{FF2B5EF4-FFF2-40B4-BE49-F238E27FC236}">
                  <a16:creationId xmlns:a16="http://schemas.microsoft.com/office/drawing/2014/main" id="{AC3EB8F4-099A-4E40-A900-DFA8F1E612B8}"/>
                </a:ext>
              </a:extLst>
            </p:cNvPr>
            <p:cNvSpPr/>
            <p:nvPr/>
          </p:nvSpPr>
          <p:spPr>
            <a:xfrm>
              <a:off x="4558937" y="1958719"/>
              <a:ext cx="217714" cy="13933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loud 10">
              <a:extLst>
                <a:ext uri="{FF2B5EF4-FFF2-40B4-BE49-F238E27FC236}">
                  <a16:creationId xmlns:a16="http://schemas.microsoft.com/office/drawing/2014/main" id="{B971A148-5D46-6944-B311-7639DB4E202D}"/>
                </a:ext>
              </a:extLst>
            </p:cNvPr>
            <p:cNvSpPr/>
            <p:nvPr/>
          </p:nvSpPr>
          <p:spPr>
            <a:xfrm>
              <a:off x="4463143" y="1726254"/>
              <a:ext cx="217714" cy="13933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loud 11">
              <a:extLst>
                <a:ext uri="{FF2B5EF4-FFF2-40B4-BE49-F238E27FC236}">
                  <a16:creationId xmlns:a16="http://schemas.microsoft.com/office/drawing/2014/main" id="{8B2EA449-9FE4-F04B-9BB8-BA49A4298F7E}"/>
                </a:ext>
              </a:extLst>
            </p:cNvPr>
            <p:cNvSpPr/>
            <p:nvPr/>
          </p:nvSpPr>
          <p:spPr>
            <a:xfrm>
              <a:off x="4180114" y="1459638"/>
              <a:ext cx="391886" cy="20530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loud 12">
              <a:extLst>
                <a:ext uri="{FF2B5EF4-FFF2-40B4-BE49-F238E27FC236}">
                  <a16:creationId xmlns:a16="http://schemas.microsoft.com/office/drawing/2014/main" id="{79ADF5B2-BC6D-194D-8B00-17C1517923A3}"/>
                </a:ext>
              </a:extLst>
            </p:cNvPr>
            <p:cNvSpPr/>
            <p:nvPr/>
          </p:nvSpPr>
          <p:spPr>
            <a:xfrm>
              <a:off x="4860254" y="1413057"/>
              <a:ext cx="391886" cy="20530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E3D3276C-2038-6A45-8368-A7306E7F4D14}"/>
                </a:ext>
              </a:extLst>
            </p:cNvPr>
            <p:cNvSpPr/>
            <p:nvPr/>
          </p:nvSpPr>
          <p:spPr>
            <a:xfrm>
              <a:off x="5387304" y="1311511"/>
              <a:ext cx="720888" cy="36883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6DC544DF-E14F-514B-9E4E-C353AE2F8E5D}"/>
                </a:ext>
              </a:extLst>
            </p:cNvPr>
            <p:cNvSpPr/>
            <p:nvPr/>
          </p:nvSpPr>
          <p:spPr>
            <a:xfrm>
              <a:off x="6219842" y="1275222"/>
              <a:ext cx="779417" cy="36883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66857BBB-EEDD-7D47-BDB8-877C1709F5C9}"/>
                </a:ext>
              </a:extLst>
            </p:cNvPr>
            <p:cNvSpPr/>
            <p:nvPr/>
          </p:nvSpPr>
          <p:spPr>
            <a:xfrm>
              <a:off x="7110909" y="1249527"/>
              <a:ext cx="779417" cy="36883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loud 16">
              <a:extLst>
                <a:ext uri="{FF2B5EF4-FFF2-40B4-BE49-F238E27FC236}">
                  <a16:creationId xmlns:a16="http://schemas.microsoft.com/office/drawing/2014/main" id="{7B331CBE-F097-A247-A11B-C94F76ECF413}"/>
                </a:ext>
              </a:extLst>
            </p:cNvPr>
            <p:cNvSpPr/>
            <p:nvPr/>
          </p:nvSpPr>
          <p:spPr>
            <a:xfrm>
              <a:off x="3570514" y="1393276"/>
              <a:ext cx="391886" cy="20530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loud 17">
              <a:extLst>
                <a:ext uri="{FF2B5EF4-FFF2-40B4-BE49-F238E27FC236}">
                  <a16:creationId xmlns:a16="http://schemas.microsoft.com/office/drawing/2014/main" id="{2C1B3A82-C575-C741-B141-7FF04A42ACF9}"/>
                </a:ext>
              </a:extLst>
            </p:cNvPr>
            <p:cNvSpPr/>
            <p:nvPr/>
          </p:nvSpPr>
          <p:spPr>
            <a:xfrm>
              <a:off x="2594858" y="1246258"/>
              <a:ext cx="720888" cy="36883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loud 18">
              <a:extLst>
                <a:ext uri="{FF2B5EF4-FFF2-40B4-BE49-F238E27FC236}">
                  <a16:creationId xmlns:a16="http://schemas.microsoft.com/office/drawing/2014/main" id="{302AC125-08D8-8F45-8E9F-4B910E9A4552}"/>
                </a:ext>
              </a:extLst>
            </p:cNvPr>
            <p:cNvSpPr/>
            <p:nvPr/>
          </p:nvSpPr>
          <p:spPr>
            <a:xfrm>
              <a:off x="1546017" y="1193457"/>
              <a:ext cx="779417" cy="36883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A9CD3FD-4632-4B4A-B6D3-9B7FCC3A7F26}"/>
              </a:ext>
            </a:extLst>
          </p:cNvPr>
          <p:cNvGrpSpPr/>
          <p:nvPr/>
        </p:nvGrpSpPr>
        <p:grpSpPr>
          <a:xfrm>
            <a:off x="1621252" y="1562289"/>
            <a:ext cx="6197138" cy="974660"/>
            <a:chOff x="1621252" y="1562289"/>
            <a:chExt cx="6197138" cy="974660"/>
          </a:xfrm>
        </p:grpSpPr>
        <p:cxnSp>
          <p:nvCxnSpPr>
            <p:cNvPr id="21" name="Straight Connector 20">
              <a:extLst>
                <a:ext uri="{FF2B5EF4-FFF2-40B4-BE49-F238E27FC236}">
                  <a16:creationId xmlns:a16="http://schemas.microsoft.com/office/drawing/2014/main" id="{3672AA15-FB93-DD4B-AAF9-2A02D0FE639C}"/>
                </a:ext>
              </a:extLst>
            </p:cNvPr>
            <p:cNvCxnSpPr/>
            <p:nvPr/>
          </p:nvCxnSpPr>
          <p:spPr>
            <a:xfrm>
              <a:off x="1621252" y="1562289"/>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DE13D43-AC62-E443-9611-D51B070289A6}"/>
                </a:ext>
              </a:extLst>
            </p:cNvPr>
            <p:cNvCxnSpPr/>
            <p:nvPr/>
          </p:nvCxnSpPr>
          <p:spPr>
            <a:xfrm>
              <a:off x="1744715" y="1680344"/>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A67DEFB-7F9C-5B42-B9E4-EED04884379B}"/>
                </a:ext>
              </a:extLst>
            </p:cNvPr>
            <p:cNvCxnSpPr/>
            <p:nvPr/>
          </p:nvCxnSpPr>
          <p:spPr>
            <a:xfrm>
              <a:off x="1917230" y="1664940"/>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3C78611-C066-4E4E-8DCE-25B2D3CBC09A}"/>
                </a:ext>
              </a:extLst>
            </p:cNvPr>
            <p:cNvCxnSpPr/>
            <p:nvPr/>
          </p:nvCxnSpPr>
          <p:spPr>
            <a:xfrm>
              <a:off x="2144866" y="1593480"/>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D867536-FD2C-274E-A45D-68B7211BC47C}"/>
                </a:ext>
              </a:extLst>
            </p:cNvPr>
            <p:cNvCxnSpPr/>
            <p:nvPr/>
          </p:nvCxnSpPr>
          <p:spPr>
            <a:xfrm>
              <a:off x="7294776" y="1634429"/>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358509F-D074-584A-981F-1AE29CCC2DD3}"/>
                </a:ext>
              </a:extLst>
            </p:cNvPr>
            <p:cNvCxnSpPr/>
            <p:nvPr/>
          </p:nvCxnSpPr>
          <p:spPr>
            <a:xfrm>
              <a:off x="7418239" y="1752484"/>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73DE714-E8D6-F74D-B96F-D7D85A72A6B4}"/>
                </a:ext>
              </a:extLst>
            </p:cNvPr>
            <p:cNvCxnSpPr/>
            <p:nvPr/>
          </p:nvCxnSpPr>
          <p:spPr>
            <a:xfrm>
              <a:off x="7590754" y="1737080"/>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8361FF6-3594-7E46-BAD2-20112BB889D4}"/>
                </a:ext>
              </a:extLst>
            </p:cNvPr>
            <p:cNvCxnSpPr/>
            <p:nvPr/>
          </p:nvCxnSpPr>
          <p:spPr>
            <a:xfrm>
              <a:off x="7818390" y="1665620"/>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C72F9B1-E802-284C-BC9B-FC8F4DDEB8BA}"/>
                </a:ext>
              </a:extLst>
            </p:cNvPr>
            <p:cNvCxnSpPr/>
            <p:nvPr/>
          </p:nvCxnSpPr>
          <p:spPr>
            <a:xfrm>
              <a:off x="2690805" y="1714557"/>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5F5B8CE-AE44-EB43-B12B-EE161AD323F3}"/>
                </a:ext>
              </a:extLst>
            </p:cNvPr>
            <p:cNvCxnSpPr/>
            <p:nvPr/>
          </p:nvCxnSpPr>
          <p:spPr>
            <a:xfrm>
              <a:off x="2820055" y="1665619"/>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F0A02C8-0795-544C-89F7-224C33810DF3}"/>
                </a:ext>
              </a:extLst>
            </p:cNvPr>
            <p:cNvCxnSpPr>
              <a:cxnSpLocks/>
            </p:cNvCxnSpPr>
            <p:nvPr/>
          </p:nvCxnSpPr>
          <p:spPr>
            <a:xfrm>
              <a:off x="2955302" y="1714557"/>
              <a:ext cx="0" cy="772543"/>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3742DB2-836F-2047-A13E-DD4F74CBEBE8}"/>
                </a:ext>
              </a:extLst>
            </p:cNvPr>
            <p:cNvCxnSpPr>
              <a:cxnSpLocks/>
            </p:cNvCxnSpPr>
            <p:nvPr/>
          </p:nvCxnSpPr>
          <p:spPr>
            <a:xfrm>
              <a:off x="3136638" y="1615091"/>
              <a:ext cx="0" cy="772543"/>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A2F39D0-EE9A-FD46-9FE7-B629E7162A10}"/>
                </a:ext>
              </a:extLst>
            </p:cNvPr>
            <p:cNvCxnSpPr/>
            <p:nvPr/>
          </p:nvCxnSpPr>
          <p:spPr>
            <a:xfrm>
              <a:off x="6408207" y="1764406"/>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C21D728-A8DA-2F42-AEFF-436EC1A021C3}"/>
                </a:ext>
              </a:extLst>
            </p:cNvPr>
            <p:cNvCxnSpPr/>
            <p:nvPr/>
          </p:nvCxnSpPr>
          <p:spPr>
            <a:xfrm>
              <a:off x="6537457" y="1715468"/>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E9A9979-FFC1-8140-8C1A-86FB0E0FE40D}"/>
                </a:ext>
              </a:extLst>
            </p:cNvPr>
            <p:cNvCxnSpPr>
              <a:cxnSpLocks/>
            </p:cNvCxnSpPr>
            <p:nvPr/>
          </p:nvCxnSpPr>
          <p:spPr>
            <a:xfrm>
              <a:off x="6672704" y="1764406"/>
              <a:ext cx="0" cy="772543"/>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1790D16-91A5-B642-B52F-434FCDBB8F46}"/>
                </a:ext>
              </a:extLst>
            </p:cNvPr>
            <p:cNvCxnSpPr>
              <a:cxnSpLocks/>
            </p:cNvCxnSpPr>
            <p:nvPr/>
          </p:nvCxnSpPr>
          <p:spPr>
            <a:xfrm>
              <a:off x="6854040" y="1664940"/>
              <a:ext cx="0" cy="772543"/>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996CA2C-D53D-8B44-A0A8-34DCB95D191D}"/>
                </a:ext>
              </a:extLst>
            </p:cNvPr>
            <p:cNvCxnSpPr/>
            <p:nvPr/>
          </p:nvCxnSpPr>
          <p:spPr>
            <a:xfrm>
              <a:off x="3661148" y="1694673"/>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9AB5259-C8BC-AC4E-8B6C-5DB5FE06A479}"/>
                </a:ext>
              </a:extLst>
            </p:cNvPr>
            <p:cNvCxnSpPr/>
            <p:nvPr/>
          </p:nvCxnSpPr>
          <p:spPr>
            <a:xfrm>
              <a:off x="3790398" y="1645735"/>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651863C-3198-F042-BB56-DF4C238E6E07}"/>
                </a:ext>
              </a:extLst>
            </p:cNvPr>
            <p:cNvCxnSpPr>
              <a:cxnSpLocks/>
            </p:cNvCxnSpPr>
            <p:nvPr/>
          </p:nvCxnSpPr>
          <p:spPr>
            <a:xfrm>
              <a:off x="4199303" y="1680344"/>
              <a:ext cx="0" cy="772543"/>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A755619-E40C-924B-86F0-7546E9F46B97}"/>
                </a:ext>
              </a:extLst>
            </p:cNvPr>
            <p:cNvCxnSpPr>
              <a:cxnSpLocks/>
            </p:cNvCxnSpPr>
            <p:nvPr/>
          </p:nvCxnSpPr>
          <p:spPr>
            <a:xfrm>
              <a:off x="4376057" y="1726254"/>
              <a:ext cx="0" cy="772543"/>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65888E0-2CBC-BC44-AB92-A9FAE2DE65D3}"/>
                </a:ext>
              </a:extLst>
            </p:cNvPr>
            <p:cNvCxnSpPr>
              <a:cxnSpLocks/>
            </p:cNvCxnSpPr>
            <p:nvPr/>
          </p:nvCxnSpPr>
          <p:spPr>
            <a:xfrm>
              <a:off x="5011460" y="1676738"/>
              <a:ext cx="0" cy="772543"/>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57BD1B4-77ED-2B44-B9BE-17974B160C64}"/>
                </a:ext>
              </a:extLst>
            </p:cNvPr>
            <p:cNvCxnSpPr>
              <a:cxnSpLocks/>
            </p:cNvCxnSpPr>
            <p:nvPr/>
          </p:nvCxnSpPr>
          <p:spPr>
            <a:xfrm>
              <a:off x="5188214" y="1722648"/>
              <a:ext cx="0" cy="772543"/>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3E2825F-3898-8D4E-8342-C7F803818462}"/>
                </a:ext>
              </a:extLst>
            </p:cNvPr>
            <p:cNvCxnSpPr/>
            <p:nvPr/>
          </p:nvCxnSpPr>
          <p:spPr>
            <a:xfrm>
              <a:off x="5537353" y="1706577"/>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F99940B-090A-2D4E-BF8F-A83F611BBF34}"/>
                </a:ext>
              </a:extLst>
            </p:cNvPr>
            <p:cNvCxnSpPr/>
            <p:nvPr/>
          </p:nvCxnSpPr>
          <p:spPr>
            <a:xfrm>
              <a:off x="5660816" y="1824632"/>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B68D903-14D6-A742-A50E-2BC39455B28E}"/>
                </a:ext>
              </a:extLst>
            </p:cNvPr>
            <p:cNvCxnSpPr/>
            <p:nvPr/>
          </p:nvCxnSpPr>
          <p:spPr>
            <a:xfrm>
              <a:off x="5833331" y="1809228"/>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72902722-FF91-2842-96E7-8FEDB923DAD2}"/>
                </a:ext>
              </a:extLst>
            </p:cNvPr>
            <p:cNvCxnSpPr/>
            <p:nvPr/>
          </p:nvCxnSpPr>
          <p:spPr>
            <a:xfrm>
              <a:off x="6060967" y="1737768"/>
              <a:ext cx="0" cy="599381"/>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47" name="Rectangle 46">
            <a:extLst>
              <a:ext uri="{FF2B5EF4-FFF2-40B4-BE49-F238E27FC236}">
                <a16:creationId xmlns:a16="http://schemas.microsoft.com/office/drawing/2014/main" id="{C25B21FF-653B-1A45-9F8C-76D8AE75E7E1}"/>
              </a:ext>
            </a:extLst>
          </p:cNvPr>
          <p:cNvSpPr/>
          <p:nvPr/>
        </p:nvSpPr>
        <p:spPr>
          <a:xfrm flipV="1">
            <a:off x="2690806" y="2798836"/>
            <a:ext cx="3762748" cy="23699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AB80285-26DF-934E-A432-CA6FA9576080}"/>
              </a:ext>
            </a:extLst>
          </p:cNvPr>
          <p:cNvSpPr/>
          <p:nvPr/>
        </p:nvSpPr>
        <p:spPr>
          <a:xfrm flipV="1">
            <a:off x="1046207" y="2586564"/>
            <a:ext cx="7051586" cy="252819"/>
          </a:xfrm>
          <a:prstGeom prst="rect">
            <a:avLst/>
          </a:prstGeom>
          <a:solidFill>
            <a:srgbClr val="3090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2C3304F-6E95-7340-B80A-569D3204BB63}"/>
              </a:ext>
            </a:extLst>
          </p:cNvPr>
          <p:cNvSpPr/>
          <p:nvPr/>
        </p:nvSpPr>
        <p:spPr>
          <a:xfrm>
            <a:off x="1120462" y="2404831"/>
            <a:ext cx="796768" cy="184116"/>
          </a:xfrm>
          <a:prstGeom prst="rect">
            <a:avLst/>
          </a:prstGeom>
          <a:solidFill>
            <a:srgbClr val="99C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347BF933-3F2E-EF40-9D73-31ED16460FF1}"/>
              </a:ext>
            </a:extLst>
          </p:cNvPr>
          <p:cNvSpPr/>
          <p:nvPr/>
        </p:nvSpPr>
        <p:spPr>
          <a:xfrm>
            <a:off x="6977504" y="2333059"/>
            <a:ext cx="1120276" cy="252818"/>
          </a:xfrm>
          <a:prstGeom prst="rect">
            <a:avLst/>
          </a:prstGeom>
          <a:solidFill>
            <a:srgbClr val="99C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584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down)">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down)">
                                      <p:cBhvr>
                                        <p:cTn id="22" dur="500"/>
                                        <p:tgtEl>
                                          <p:spTgt spid="4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dissolve">
                                      <p:cBhvr>
                                        <p:cTn id="2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2"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E1356-BC56-0F49-A6E3-F541432FFE02}"/>
              </a:ext>
            </a:extLst>
          </p:cNvPr>
          <p:cNvSpPr>
            <a:spLocks noGrp="1"/>
          </p:cNvSpPr>
          <p:nvPr>
            <p:ph type="title"/>
          </p:nvPr>
        </p:nvSpPr>
        <p:spPr/>
        <p:txBody>
          <a:bodyPr/>
          <a:lstStyle/>
          <a:p>
            <a:r>
              <a:rPr lang="en-US" dirty="0"/>
              <a:t>Evidence of rapid subduction?</a:t>
            </a:r>
          </a:p>
        </p:txBody>
      </p:sp>
      <p:pic>
        <p:nvPicPr>
          <p:cNvPr id="49" name="Picture 2">
            <a:extLst>
              <a:ext uri="{FF2B5EF4-FFF2-40B4-BE49-F238E27FC236}">
                <a16:creationId xmlns:a16="http://schemas.microsoft.com/office/drawing/2014/main" id="{18857530-0DCA-554C-A14F-DFA8E37F2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1058333"/>
            <a:ext cx="7182134" cy="3849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0" name="Freeform 49">
            <a:extLst>
              <a:ext uri="{FF2B5EF4-FFF2-40B4-BE49-F238E27FC236}">
                <a16:creationId xmlns:a16="http://schemas.microsoft.com/office/drawing/2014/main" id="{84A51A75-34A3-9242-BBA8-6012E20ED255}"/>
              </a:ext>
            </a:extLst>
          </p:cNvPr>
          <p:cNvSpPr/>
          <p:nvPr/>
        </p:nvSpPr>
        <p:spPr>
          <a:xfrm>
            <a:off x="1341997" y="4045729"/>
            <a:ext cx="414440" cy="802567"/>
          </a:xfrm>
          <a:custGeom>
            <a:avLst/>
            <a:gdLst>
              <a:gd name="connsiteX0" fmla="*/ 190774 w 414440"/>
              <a:gd name="connsiteY0" fmla="*/ 0 h 802567"/>
              <a:gd name="connsiteX1" fmla="*/ 190774 w 414440"/>
              <a:gd name="connsiteY1" fmla="*/ 0 h 802567"/>
              <a:gd name="connsiteX2" fmla="*/ 151304 w 414440"/>
              <a:gd name="connsiteY2" fmla="*/ 72362 h 802567"/>
              <a:gd name="connsiteX3" fmla="*/ 105255 w 414440"/>
              <a:gd name="connsiteY3" fmla="*/ 131568 h 802567"/>
              <a:gd name="connsiteX4" fmla="*/ 65784 w 414440"/>
              <a:gd name="connsiteY4" fmla="*/ 190774 h 802567"/>
              <a:gd name="connsiteX5" fmla="*/ 52627 w 414440"/>
              <a:gd name="connsiteY5" fmla="*/ 210509 h 802567"/>
              <a:gd name="connsiteX6" fmla="*/ 46049 w 414440"/>
              <a:gd name="connsiteY6" fmla="*/ 230244 h 802567"/>
              <a:gd name="connsiteX7" fmla="*/ 19735 w 414440"/>
              <a:gd name="connsiteY7" fmla="*/ 269715 h 802567"/>
              <a:gd name="connsiteX8" fmla="*/ 6579 w 414440"/>
              <a:gd name="connsiteY8" fmla="*/ 309185 h 802567"/>
              <a:gd name="connsiteX9" fmla="*/ 0 w 414440"/>
              <a:gd name="connsiteY9" fmla="*/ 328921 h 802567"/>
              <a:gd name="connsiteX10" fmla="*/ 6579 w 414440"/>
              <a:gd name="connsiteY10" fmla="*/ 434175 h 802567"/>
              <a:gd name="connsiteX11" fmla="*/ 13157 w 414440"/>
              <a:gd name="connsiteY11" fmla="*/ 453910 h 802567"/>
              <a:gd name="connsiteX12" fmla="*/ 19735 w 414440"/>
              <a:gd name="connsiteY12" fmla="*/ 605214 h 802567"/>
              <a:gd name="connsiteX13" fmla="*/ 26314 w 414440"/>
              <a:gd name="connsiteY13" fmla="*/ 624949 h 802567"/>
              <a:gd name="connsiteX14" fmla="*/ 39471 w 414440"/>
              <a:gd name="connsiteY14" fmla="*/ 644685 h 802567"/>
              <a:gd name="connsiteX15" fmla="*/ 59206 w 414440"/>
              <a:gd name="connsiteY15" fmla="*/ 684155 h 802567"/>
              <a:gd name="connsiteX16" fmla="*/ 65784 w 414440"/>
              <a:gd name="connsiteY16" fmla="*/ 703890 h 802567"/>
              <a:gd name="connsiteX17" fmla="*/ 92098 w 414440"/>
              <a:gd name="connsiteY17" fmla="*/ 743361 h 802567"/>
              <a:gd name="connsiteX18" fmla="*/ 105255 w 414440"/>
              <a:gd name="connsiteY18" fmla="*/ 763096 h 802567"/>
              <a:gd name="connsiteX19" fmla="*/ 118412 w 414440"/>
              <a:gd name="connsiteY19" fmla="*/ 782831 h 802567"/>
              <a:gd name="connsiteX20" fmla="*/ 256558 w 414440"/>
              <a:gd name="connsiteY20" fmla="*/ 795988 h 802567"/>
              <a:gd name="connsiteX21" fmla="*/ 282872 w 414440"/>
              <a:gd name="connsiteY21" fmla="*/ 802567 h 802567"/>
              <a:gd name="connsiteX22" fmla="*/ 414440 w 414440"/>
              <a:gd name="connsiteY22" fmla="*/ 789410 h 802567"/>
              <a:gd name="connsiteX23" fmla="*/ 401284 w 414440"/>
              <a:gd name="connsiteY23" fmla="*/ 749939 h 802567"/>
              <a:gd name="connsiteX24" fmla="*/ 394705 w 414440"/>
              <a:gd name="connsiteY24" fmla="*/ 723626 h 802567"/>
              <a:gd name="connsiteX25" fmla="*/ 368391 w 414440"/>
              <a:gd name="connsiteY25" fmla="*/ 684155 h 802567"/>
              <a:gd name="connsiteX26" fmla="*/ 348656 w 414440"/>
              <a:gd name="connsiteY26" fmla="*/ 670998 h 802567"/>
              <a:gd name="connsiteX27" fmla="*/ 282872 w 414440"/>
              <a:gd name="connsiteY27" fmla="*/ 572322 h 802567"/>
              <a:gd name="connsiteX28" fmla="*/ 269715 w 414440"/>
              <a:gd name="connsiteY28" fmla="*/ 552587 h 802567"/>
              <a:gd name="connsiteX29" fmla="*/ 256558 w 414440"/>
              <a:gd name="connsiteY29" fmla="*/ 532852 h 802567"/>
              <a:gd name="connsiteX30" fmla="*/ 236823 w 414440"/>
              <a:gd name="connsiteY30" fmla="*/ 473646 h 802567"/>
              <a:gd name="connsiteX31" fmla="*/ 230245 w 414440"/>
              <a:gd name="connsiteY31" fmla="*/ 453910 h 802567"/>
              <a:gd name="connsiteX32" fmla="*/ 223666 w 414440"/>
              <a:gd name="connsiteY32" fmla="*/ 434175 h 802567"/>
              <a:gd name="connsiteX33" fmla="*/ 230245 w 414440"/>
              <a:gd name="connsiteY33" fmla="*/ 401283 h 802567"/>
              <a:gd name="connsiteX34" fmla="*/ 236823 w 414440"/>
              <a:gd name="connsiteY34" fmla="*/ 361813 h 802567"/>
              <a:gd name="connsiteX35" fmla="*/ 256558 w 414440"/>
              <a:gd name="connsiteY35" fmla="*/ 315764 h 802567"/>
              <a:gd name="connsiteX36" fmla="*/ 276294 w 414440"/>
              <a:gd name="connsiteY36" fmla="*/ 302607 h 802567"/>
              <a:gd name="connsiteX37" fmla="*/ 302607 w 414440"/>
              <a:gd name="connsiteY37" fmla="*/ 276293 h 802567"/>
              <a:gd name="connsiteX38" fmla="*/ 322343 w 414440"/>
              <a:gd name="connsiteY38" fmla="*/ 256558 h 802567"/>
              <a:gd name="connsiteX39" fmla="*/ 342078 w 414440"/>
              <a:gd name="connsiteY39" fmla="*/ 243401 h 802567"/>
              <a:gd name="connsiteX40" fmla="*/ 355235 w 414440"/>
              <a:gd name="connsiteY40" fmla="*/ 223666 h 802567"/>
              <a:gd name="connsiteX41" fmla="*/ 374970 w 414440"/>
              <a:gd name="connsiteY41" fmla="*/ 217087 h 802567"/>
              <a:gd name="connsiteX42" fmla="*/ 381548 w 414440"/>
              <a:gd name="connsiteY42" fmla="*/ 197352 h 802567"/>
              <a:gd name="connsiteX43" fmla="*/ 394705 w 414440"/>
              <a:gd name="connsiteY43" fmla="*/ 177617 h 802567"/>
              <a:gd name="connsiteX44" fmla="*/ 368391 w 414440"/>
              <a:gd name="connsiteY44" fmla="*/ 138146 h 802567"/>
              <a:gd name="connsiteX45" fmla="*/ 328921 w 414440"/>
              <a:gd name="connsiteY45" fmla="*/ 118411 h 802567"/>
              <a:gd name="connsiteX46" fmla="*/ 309186 w 414440"/>
              <a:gd name="connsiteY46" fmla="*/ 105254 h 802567"/>
              <a:gd name="connsiteX47" fmla="*/ 263137 w 414440"/>
              <a:gd name="connsiteY47" fmla="*/ 52627 h 802567"/>
              <a:gd name="connsiteX48" fmla="*/ 256558 w 414440"/>
              <a:gd name="connsiteY48" fmla="*/ 32892 h 802567"/>
              <a:gd name="connsiteX49" fmla="*/ 190774 w 414440"/>
              <a:gd name="connsiteY49" fmla="*/ 0 h 80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14440" h="802567">
                <a:moveTo>
                  <a:pt x="190774" y="0"/>
                </a:moveTo>
                <a:lnTo>
                  <a:pt x="190774" y="0"/>
                </a:lnTo>
                <a:cubicBezTo>
                  <a:pt x="183282" y="14984"/>
                  <a:pt x="166328" y="54333"/>
                  <a:pt x="151304" y="72362"/>
                </a:cubicBezTo>
                <a:cubicBezTo>
                  <a:pt x="99778" y="134193"/>
                  <a:pt x="171756" y="31817"/>
                  <a:pt x="105255" y="131568"/>
                </a:cubicBezTo>
                <a:lnTo>
                  <a:pt x="65784" y="190774"/>
                </a:lnTo>
                <a:lnTo>
                  <a:pt x="52627" y="210509"/>
                </a:lnTo>
                <a:cubicBezTo>
                  <a:pt x="50434" y="217087"/>
                  <a:pt x="49416" y="224182"/>
                  <a:pt x="46049" y="230244"/>
                </a:cubicBezTo>
                <a:cubicBezTo>
                  <a:pt x="38370" y="244067"/>
                  <a:pt x="19735" y="269715"/>
                  <a:pt x="19735" y="269715"/>
                </a:cubicBezTo>
                <a:lnTo>
                  <a:pt x="6579" y="309185"/>
                </a:lnTo>
                <a:lnTo>
                  <a:pt x="0" y="328921"/>
                </a:lnTo>
                <a:cubicBezTo>
                  <a:pt x="2193" y="364006"/>
                  <a:pt x="2899" y="399215"/>
                  <a:pt x="6579" y="434175"/>
                </a:cubicBezTo>
                <a:cubicBezTo>
                  <a:pt x="7305" y="441071"/>
                  <a:pt x="12625" y="446996"/>
                  <a:pt x="13157" y="453910"/>
                </a:cubicBezTo>
                <a:cubicBezTo>
                  <a:pt x="17029" y="504244"/>
                  <a:pt x="15863" y="554880"/>
                  <a:pt x="19735" y="605214"/>
                </a:cubicBezTo>
                <a:cubicBezTo>
                  <a:pt x="20267" y="612128"/>
                  <a:pt x="23213" y="618747"/>
                  <a:pt x="26314" y="624949"/>
                </a:cubicBezTo>
                <a:cubicBezTo>
                  <a:pt x="29850" y="632021"/>
                  <a:pt x="35085" y="638106"/>
                  <a:pt x="39471" y="644685"/>
                </a:cubicBezTo>
                <a:cubicBezTo>
                  <a:pt x="56005" y="694289"/>
                  <a:pt x="33701" y="633146"/>
                  <a:pt x="59206" y="684155"/>
                </a:cubicBezTo>
                <a:cubicBezTo>
                  <a:pt x="62307" y="690357"/>
                  <a:pt x="62417" y="697828"/>
                  <a:pt x="65784" y="703890"/>
                </a:cubicBezTo>
                <a:cubicBezTo>
                  <a:pt x="73463" y="717713"/>
                  <a:pt x="83327" y="730204"/>
                  <a:pt x="92098" y="743361"/>
                </a:cubicBezTo>
                <a:lnTo>
                  <a:pt x="105255" y="763096"/>
                </a:lnTo>
                <a:cubicBezTo>
                  <a:pt x="109641" y="769674"/>
                  <a:pt x="110912" y="780331"/>
                  <a:pt x="118412" y="782831"/>
                </a:cubicBezTo>
                <a:cubicBezTo>
                  <a:pt x="175649" y="801912"/>
                  <a:pt x="131223" y="789025"/>
                  <a:pt x="256558" y="795988"/>
                </a:cubicBezTo>
                <a:cubicBezTo>
                  <a:pt x="265329" y="798181"/>
                  <a:pt x="273831" y="802567"/>
                  <a:pt x="282872" y="802567"/>
                </a:cubicBezTo>
                <a:cubicBezTo>
                  <a:pt x="329469" y="802567"/>
                  <a:pt x="369581" y="795818"/>
                  <a:pt x="414440" y="789410"/>
                </a:cubicBezTo>
                <a:cubicBezTo>
                  <a:pt x="410055" y="776253"/>
                  <a:pt x="404648" y="763393"/>
                  <a:pt x="401284" y="749939"/>
                </a:cubicBezTo>
                <a:cubicBezTo>
                  <a:pt x="399091" y="741168"/>
                  <a:pt x="398748" y="731712"/>
                  <a:pt x="394705" y="723626"/>
                </a:cubicBezTo>
                <a:cubicBezTo>
                  <a:pt x="387633" y="709483"/>
                  <a:pt x="381548" y="692926"/>
                  <a:pt x="368391" y="684155"/>
                </a:cubicBezTo>
                <a:lnTo>
                  <a:pt x="348656" y="670998"/>
                </a:lnTo>
                <a:lnTo>
                  <a:pt x="282872" y="572322"/>
                </a:lnTo>
                <a:lnTo>
                  <a:pt x="269715" y="552587"/>
                </a:lnTo>
                <a:lnTo>
                  <a:pt x="256558" y="532852"/>
                </a:lnTo>
                <a:lnTo>
                  <a:pt x="236823" y="473646"/>
                </a:lnTo>
                <a:lnTo>
                  <a:pt x="230245" y="453910"/>
                </a:lnTo>
                <a:lnTo>
                  <a:pt x="223666" y="434175"/>
                </a:lnTo>
                <a:cubicBezTo>
                  <a:pt x="225859" y="423211"/>
                  <a:pt x="228245" y="412284"/>
                  <a:pt x="230245" y="401283"/>
                </a:cubicBezTo>
                <a:cubicBezTo>
                  <a:pt x="232631" y="388160"/>
                  <a:pt x="234207" y="374892"/>
                  <a:pt x="236823" y="361813"/>
                </a:cubicBezTo>
                <a:cubicBezTo>
                  <a:pt x="240597" y="342943"/>
                  <a:pt x="242517" y="329805"/>
                  <a:pt x="256558" y="315764"/>
                </a:cubicBezTo>
                <a:cubicBezTo>
                  <a:pt x="262149" y="310173"/>
                  <a:pt x="269715" y="306993"/>
                  <a:pt x="276294" y="302607"/>
                </a:cubicBezTo>
                <a:cubicBezTo>
                  <a:pt x="288823" y="265018"/>
                  <a:pt x="272535" y="296341"/>
                  <a:pt x="302607" y="276293"/>
                </a:cubicBezTo>
                <a:cubicBezTo>
                  <a:pt x="310348" y="271132"/>
                  <a:pt x="315196" y="262514"/>
                  <a:pt x="322343" y="256558"/>
                </a:cubicBezTo>
                <a:cubicBezTo>
                  <a:pt x="328417" y="251497"/>
                  <a:pt x="335500" y="247787"/>
                  <a:pt x="342078" y="243401"/>
                </a:cubicBezTo>
                <a:cubicBezTo>
                  <a:pt x="346464" y="236823"/>
                  <a:pt x="349061" y="228605"/>
                  <a:pt x="355235" y="223666"/>
                </a:cubicBezTo>
                <a:cubicBezTo>
                  <a:pt x="360650" y="219334"/>
                  <a:pt x="370067" y="221990"/>
                  <a:pt x="374970" y="217087"/>
                </a:cubicBezTo>
                <a:cubicBezTo>
                  <a:pt x="379873" y="212184"/>
                  <a:pt x="378447" y="203554"/>
                  <a:pt x="381548" y="197352"/>
                </a:cubicBezTo>
                <a:cubicBezTo>
                  <a:pt x="385084" y="190280"/>
                  <a:pt x="390319" y="184195"/>
                  <a:pt x="394705" y="177617"/>
                </a:cubicBezTo>
                <a:cubicBezTo>
                  <a:pt x="385934" y="164460"/>
                  <a:pt x="381548" y="146917"/>
                  <a:pt x="368391" y="138146"/>
                </a:cubicBezTo>
                <a:cubicBezTo>
                  <a:pt x="311825" y="100437"/>
                  <a:pt x="383400" y="145652"/>
                  <a:pt x="328921" y="118411"/>
                </a:cubicBezTo>
                <a:cubicBezTo>
                  <a:pt x="321850" y="114875"/>
                  <a:pt x="315764" y="109640"/>
                  <a:pt x="309186" y="105254"/>
                </a:cubicBezTo>
                <a:cubicBezTo>
                  <a:pt x="278486" y="59206"/>
                  <a:pt x="296029" y="74555"/>
                  <a:pt x="263137" y="52627"/>
                </a:cubicBezTo>
                <a:cubicBezTo>
                  <a:pt x="260944" y="46049"/>
                  <a:pt x="260890" y="38307"/>
                  <a:pt x="256558" y="32892"/>
                </a:cubicBezTo>
                <a:cubicBezTo>
                  <a:pt x="251264" y="26275"/>
                  <a:pt x="201738" y="5482"/>
                  <a:pt x="190774" y="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9A0E49B5-327D-5242-BBD1-9DCADB0150A1}"/>
              </a:ext>
            </a:extLst>
          </p:cNvPr>
          <p:cNvSpPr/>
          <p:nvPr/>
        </p:nvSpPr>
        <p:spPr>
          <a:xfrm flipH="1">
            <a:off x="7454444" y="4045728"/>
            <a:ext cx="414440" cy="802567"/>
          </a:xfrm>
          <a:custGeom>
            <a:avLst/>
            <a:gdLst>
              <a:gd name="connsiteX0" fmla="*/ 190774 w 414440"/>
              <a:gd name="connsiteY0" fmla="*/ 0 h 802567"/>
              <a:gd name="connsiteX1" fmla="*/ 190774 w 414440"/>
              <a:gd name="connsiteY1" fmla="*/ 0 h 802567"/>
              <a:gd name="connsiteX2" fmla="*/ 151304 w 414440"/>
              <a:gd name="connsiteY2" fmla="*/ 72362 h 802567"/>
              <a:gd name="connsiteX3" fmla="*/ 105255 w 414440"/>
              <a:gd name="connsiteY3" fmla="*/ 131568 h 802567"/>
              <a:gd name="connsiteX4" fmla="*/ 65784 w 414440"/>
              <a:gd name="connsiteY4" fmla="*/ 190774 h 802567"/>
              <a:gd name="connsiteX5" fmla="*/ 52627 w 414440"/>
              <a:gd name="connsiteY5" fmla="*/ 210509 h 802567"/>
              <a:gd name="connsiteX6" fmla="*/ 46049 w 414440"/>
              <a:gd name="connsiteY6" fmla="*/ 230244 h 802567"/>
              <a:gd name="connsiteX7" fmla="*/ 19735 w 414440"/>
              <a:gd name="connsiteY7" fmla="*/ 269715 h 802567"/>
              <a:gd name="connsiteX8" fmla="*/ 6579 w 414440"/>
              <a:gd name="connsiteY8" fmla="*/ 309185 h 802567"/>
              <a:gd name="connsiteX9" fmla="*/ 0 w 414440"/>
              <a:gd name="connsiteY9" fmla="*/ 328921 h 802567"/>
              <a:gd name="connsiteX10" fmla="*/ 6579 w 414440"/>
              <a:gd name="connsiteY10" fmla="*/ 434175 h 802567"/>
              <a:gd name="connsiteX11" fmla="*/ 13157 w 414440"/>
              <a:gd name="connsiteY11" fmla="*/ 453910 h 802567"/>
              <a:gd name="connsiteX12" fmla="*/ 19735 w 414440"/>
              <a:gd name="connsiteY12" fmla="*/ 605214 h 802567"/>
              <a:gd name="connsiteX13" fmla="*/ 26314 w 414440"/>
              <a:gd name="connsiteY13" fmla="*/ 624949 h 802567"/>
              <a:gd name="connsiteX14" fmla="*/ 39471 w 414440"/>
              <a:gd name="connsiteY14" fmla="*/ 644685 h 802567"/>
              <a:gd name="connsiteX15" fmla="*/ 59206 w 414440"/>
              <a:gd name="connsiteY15" fmla="*/ 684155 h 802567"/>
              <a:gd name="connsiteX16" fmla="*/ 65784 w 414440"/>
              <a:gd name="connsiteY16" fmla="*/ 703890 h 802567"/>
              <a:gd name="connsiteX17" fmla="*/ 92098 w 414440"/>
              <a:gd name="connsiteY17" fmla="*/ 743361 h 802567"/>
              <a:gd name="connsiteX18" fmla="*/ 105255 w 414440"/>
              <a:gd name="connsiteY18" fmla="*/ 763096 h 802567"/>
              <a:gd name="connsiteX19" fmla="*/ 118412 w 414440"/>
              <a:gd name="connsiteY19" fmla="*/ 782831 h 802567"/>
              <a:gd name="connsiteX20" fmla="*/ 256558 w 414440"/>
              <a:gd name="connsiteY20" fmla="*/ 795988 h 802567"/>
              <a:gd name="connsiteX21" fmla="*/ 282872 w 414440"/>
              <a:gd name="connsiteY21" fmla="*/ 802567 h 802567"/>
              <a:gd name="connsiteX22" fmla="*/ 414440 w 414440"/>
              <a:gd name="connsiteY22" fmla="*/ 789410 h 802567"/>
              <a:gd name="connsiteX23" fmla="*/ 401284 w 414440"/>
              <a:gd name="connsiteY23" fmla="*/ 749939 h 802567"/>
              <a:gd name="connsiteX24" fmla="*/ 394705 w 414440"/>
              <a:gd name="connsiteY24" fmla="*/ 723626 h 802567"/>
              <a:gd name="connsiteX25" fmla="*/ 368391 w 414440"/>
              <a:gd name="connsiteY25" fmla="*/ 684155 h 802567"/>
              <a:gd name="connsiteX26" fmla="*/ 348656 w 414440"/>
              <a:gd name="connsiteY26" fmla="*/ 670998 h 802567"/>
              <a:gd name="connsiteX27" fmla="*/ 282872 w 414440"/>
              <a:gd name="connsiteY27" fmla="*/ 572322 h 802567"/>
              <a:gd name="connsiteX28" fmla="*/ 269715 w 414440"/>
              <a:gd name="connsiteY28" fmla="*/ 552587 h 802567"/>
              <a:gd name="connsiteX29" fmla="*/ 256558 w 414440"/>
              <a:gd name="connsiteY29" fmla="*/ 532852 h 802567"/>
              <a:gd name="connsiteX30" fmla="*/ 236823 w 414440"/>
              <a:gd name="connsiteY30" fmla="*/ 473646 h 802567"/>
              <a:gd name="connsiteX31" fmla="*/ 230245 w 414440"/>
              <a:gd name="connsiteY31" fmla="*/ 453910 h 802567"/>
              <a:gd name="connsiteX32" fmla="*/ 223666 w 414440"/>
              <a:gd name="connsiteY32" fmla="*/ 434175 h 802567"/>
              <a:gd name="connsiteX33" fmla="*/ 230245 w 414440"/>
              <a:gd name="connsiteY33" fmla="*/ 401283 h 802567"/>
              <a:gd name="connsiteX34" fmla="*/ 236823 w 414440"/>
              <a:gd name="connsiteY34" fmla="*/ 361813 h 802567"/>
              <a:gd name="connsiteX35" fmla="*/ 256558 w 414440"/>
              <a:gd name="connsiteY35" fmla="*/ 315764 h 802567"/>
              <a:gd name="connsiteX36" fmla="*/ 276294 w 414440"/>
              <a:gd name="connsiteY36" fmla="*/ 302607 h 802567"/>
              <a:gd name="connsiteX37" fmla="*/ 302607 w 414440"/>
              <a:gd name="connsiteY37" fmla="*/ 276293 h 802567"/>
              <a:gd name="connsiteX38" fmla="*/ 322343 w 414440"/>
              <a:gd name="connsiteY38" fmla="*/ 256558 h 802567"/>
              <a:gd name="connsiteX39" fmla="*/ 342078 w 414440"/>
              <a:gd name="connsiteY39" fmla="*/ 243401 h 802567"/>
              <a:gd name="connsiteX40" fmla="*/ 355235 w 414440"/>
              <a:gd name="connsiteY40" fmla="*/ 223666 h 802567"/>
              <a:gd name="connsiteX41" fmla="*/ 374970 w 414440"/>
              <a:gd name="connsiteY41" fmla="*/ 217087 h 802567"/>
              <a:gd name="connsiteX42" fmla="*/ 381548 w 414440"/>
              <a:gd name="connsiteY42" fmla="*/ 197352 h 802567"/>
              <a:gd name="connsiteX43" fmla="*/ 394705 w 414440"/>
              <a:gd name="connsiteY43" fmla="*/ 177617 h 802567"/>
              <a:gd name="connsiteX44" fmla="*/ 368391 w 414440"/>
              <a:gd name="connsiteY44" fmla="*/ 138146 h 802567"/>
              <a:gd name="connsiteX45" fmla="*/ 328921 w 414440"/>
              <a:gd name="connsiteY45" fmla="*/ 118411 h 802567"/>
              <a:gd name="connsiteX46" fmla="*/ 309186 w 414440"/>
              <a:gd name="connsiteY46" fmla="*/ 105254 h 802567"/>
              <a:gd name="connsiteX47" fmla="*/ 263137 w 414440"/>
              <a:gd name="connsiteY47" fmla="*/ 52627 h 802567"/>
              <a:gd name="connsiteX48" fmla="*/ 256558 w 414440"/>
              <a:gd name="connsiteY48" fmla="*/ 32892 h 802567"/>
              <a:gd name="connsiteX49" fmla="*/ 190774 w 414440"/>
              <a:gd name="connsiteY49" fmla="*/ 0 h 80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14440" h="802567">
                <a:moveTo>
                  <a:pt x="190774" y="0"/>
                </a:moveTo>
                <a:lnTo>
                  <a:pt x="190774" y="0"/>
                </a:lnTo>
                <a:cubicBezTo>
                  <a:pt x="183282" y="14984"/>
                  <a:pt x="166328" y="54333"/>
                  <a:pt x="151304" y="72362"/>
                </a:cubicBezTo>
                <a:cubicBezTo>
                  <a:pt x="99778" y="134193"/>
                  <a:pt x="171756" y="31817"/>
                  <a:pt x="105255" y="131568"/>
                </a:cubicBezTo>
                <a:lnTo>
                  <a:pt x="65784" y="190774"/>
                </a:lnTo>
                <a:lnTo>
                  <a:pt x="52627" y="210509"/>
                </a:lnTo>
                <a:cubicBezTo>
                  <a:pt x="50434" y="217087"/>
                  <a:pt x="49416" y="224182"/>
                  <a:pt x="46049" y="230244"/>
                </a:cubicBezTo>
                <a:cubicBezTo>
                  <a:pt x="38370" y="244067"/>
                  <a:pt x="19735" y="269715"/>
                  <a:pt x="19735" y="269715"/>
                </a:cubicBezTo>
                <a:lnTo>
                  <a:pt x="6579" y="309185"/>
                </a:lnTo>
                <a:lnTo>
                  <a:pt x="0" y="328921"/>
                </a:lnTo>
                <a:cubicBezTo>
                  <a:pt x="2193" y="364006"/>
                  <a:pt x="2899" y="399215"/>
                  <a:pt x="6579" y="434175"/>
                </a:cubicBezTo>
                <a:cubicBezTo>
                  <a:pt x="7305" y="441071"/>
                  <a:pt x="12625" y="446996"/>
                  <a:pt x="13157" y="453910"/>
                </a:cubicBezTo>
                <a:cubicBezTo>
                  <a:pt x="17029" y="504244"/>
                  <a:pt x="15863" y="554880"/>
                  <a:pt x="19735" y="605214"/>
                </a:cubicBezTo>
                <a:cubicBezTo>
                  <a:pt x="20267" y="612128"/>
                  <a:pt x="23213" y="618747"/>
                  <a:pt x="26314" y="624949"/>
                </a:cubicBezTo>
                <a:cubicBezTo>
                  <a:pt x="29850" y="632021"/>
                  <a:pt x="35085" y="638106"/>
                  <a:pt x="39471" y="644685"/>
                </a:cubicBezTo>
                <a:cubicBezTo>
                  <a:pt x="56005" y="694289"/>
                  <a:pt x="33701" y="633146"/>
                  <a:pt x="59206" y="684155"/>
                </a:cubicBezTo>
                <a:cubicBezTo>
                  <a:pt x="62307" y="690357"/>
                  <a:pt x="62417" y="697828"/>
                  <a:pt x="65784" y="703890"/>
                </a:cubicBezTo>
                <a:cubicBezTo>
                  <a:pt x="73463" y="717713"/>
                  <a:pt x="83327" y="730204"/>
                  <a:pt x="92098" y="743361"/>
                </a:cubicBezTo>
                <a:lnTo>
                  <a:pt x="105255" y="763096"/>
                </a:lnTo>
                <a:cubicBezTo>
                  <a:pt x="109641" y="769674"/>
                  <a:pt x="110912" y="780331"/>
                  <a:pt x="118412" y="782831"/>
                </a:cubicBezTo>
                <a:cubicBezTo>
                  <a:pt x="175649" y="801912"/>
                  <a:pt x="131223" y="789025"/>
                  <a:pt x="256558" y="795988"/>
                </a:cubicBezTo>
                <a:cubicBezTo>
                  <a:pt x="265329" y="798181"/>
                  <a:pt x="273831" y="802567"/>
                  <a:pt x="282872" y="802567"/>
                </a:cubicBezTo>
                <a:cubicBezTo>
                  <a:pt x="329469" y="802567"/>
                  <a:pt x="369581" y="795818"/>
                  <a:pt x="414440" y="789410"/>
                </a:cubicBezTo>
                <a:cubicBezTo>
                  <a:pt x="410055" y="776253"/>
                  <a:pt x="404648" y="763393"/>
                  <a:pt x="401284" y="749939"/>
                </a:cubicBezTo>
                <a:cubicBezTo>
                  <a:pt x="399091" y="741168"/>
                  <a:pt x="398748" y="731712"/>
                  <a:pt x="394705" y="723626"/>
                </a:cubicBezTo>
                <a:cubicBezTo>
                  <a:pt x="387633" y="709483"/>
                  <a:pt x="381548" y="692926"/>
                  <a:pt x="368391" y="684155"/>
                </a:cubicBezTo>
                <a:lnTo>
                  <a:pt x="348656" y="670998"/>
                </a:lnTo>
                <a:lnTo>
                  <a:pt x="282872" y="572322"/>
                </a:lnTo>
                <a:lnTo>
                  <a:pt x="269715" y="552587"/>
                </a:lnTo>
                <a:lnTo>
                  <a:pt x="256558" y="532852"/>
                </a:lnTo>
                <a:lnTo>
                  <a:pt x="236823" y="473646"/>
                </a:lnTo>
                <a:lnTo>
                  <a:pt x="230245" y="453910"/>
                </a:lnTo>
                <a:lnTo>
                  <a:pt x="223666" y="434175"/>
                </a:lnTo>
                <a:cubicBezTo>
                  <a:pt x="225859" y="423211"/>
                  <a:pt x="228245" y="412284"/>
                  <a:pt x="230245" y="401283"/>
                </a:cubicBezTo>
                <a:cubicBezTo>
                  <a:pt x="232631" y="388160"/>
                  <a:pt x="234207" y="374892"/>
                  <a:pt x="236823" y="361813"/>
                </a:cubicBezTo>
                <a:cubicBezTo>
                  <a:pt x="240597" y="342943"/>
                  <a:pt x="242517" y="329805"/>
                  <a:pt x="256558" y="315764"/>
                </a:cubicBezTo>
                <a:cubicBezTo>
                  <a:pt x="262149" y="310173"/>
                  <a:pt x="269715" y="306993"/>
                  <a:pt x="276294" y="302607"/>
                </a:cubicBezTo>
                <a:cubicBezTo>
                  <a:pt x="288823" y="265018"/>
                  <a:pt x="272535" y="296341"/>
                  <a:pt x="302607" y="276293"/>
                </a:cubicBezTo>
                <a:cubicBezTo>
                  <a:pt x="310348" y="271132"/>
                  <a:pt x="315196" y="262514"/>
                  <a:pt x="322343" y="256558"/>
                </a:cubicBezTo>
                <a:cubicBezTo>
                  <a:pt x="328417" y="251497"/>
                  <a:pt x="335500" y="247787"/>
                  <a:pt x="342078" y="243401"/>
                </a:cubicBezTo>
                <a:cubicBezTo>
                  <a:pt x="346464" y="236823"/>
                  <a:pt x="349061" y="228605"/>
                  <a:pt x="355235" y="223666"/>
                </a:cubicBezTo>
                <a:cubicBezTo>
                  <a:pt x="360650" y="219334"/>
                  <a:pt x="370067" y="221990"/>
                  <a:pt x="374970" y="217087"/>
                </a:cubicBezTo>
                <a:cubicBezTo>
                  <a:pt x="379873" y="212184"/>
                  <a:pt x="378447" y="203554"/>
                  <a:pt x="381548" y="197352"/>
                </a:cubicBezTo>
                <a:cubicBezTo>
                  <a:pt x="385084" y="190280"/>
                  <a:pt x="390319" y="184195"/>
                  <a:pt x="394705" y="177617"/>
                </a:cubicBezTo>
                <a:cubicBezTo>
                  <a:pt x="385934" y="164460"/>
                  <a:pt x="381548" y="146917"/>
                  <a:pt x="368391" y="138146"/>
                </a:cubicBezTo>
                <a:cubicBezTo>
                  <a:pt x="311825" y="100437"/>
                  <a:pt x="383400" y="145652"/>
                  <a:pt x="328921" y="118411"/>
                </a:cubicBezTo>
                <a:cubicBezTo>
                  <a:pt x="321850" y="114875"/>
                  <a:pt x="315764" y="109640"/>
                  <a:pt x="309186" y="105254"/>
                </a:cubicBezTo>
                <a:cubicBezTo>
                  <a:pt x="278486" y="59206"/>
                  <a:pt x="296029" y="74555"/>
                  <a:pt x="263137" y="52627"/>
                </a:cubicBezTo>
                <a:cubicBezTo>
                  <a:pt x="260944" y="46049"/>
                  <a:pt x="260890" y="38307"/>
                  <a:pt x="256558" y="32892"/>
                </a:cubicBezTo>
                <a:cubicBezTo>
                  <a:pt x="251264" y="26275"/>
                  <a:pt x="201738" y="5482"/>
                  <a:pt x="190774" y="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00E828A-DDA0-9749-A04C-4A1AFB2E816F}"/>
              </a:ext>
            </a:extLst>
          </p:cNvPr>
          <p:cNvSpPr txBox="1"/>
          <p:nvPr/>
        </p:nvSpPr>
        <p:spPr>
          <a:xfrm>
            <a:off x="1240971" y="1338426"/>
            <a:ext cx="6792686" cy="1015663"/>
          </a:xfrm>
          <a:prstGeom prst="rect">
            <a:avLst/>
          </a:prstGeom>
          <a:noFill/>
        </p:spPr>
        <p:txBody>
          <a:bodyPr wrap="square" rtlCol="0">
            <a:spAutoFit/>
          </a:bodyPr>
          <a:lstStyle/>
          <a:p>
            <a:pPr marL="342900" indent="-342900">
              <a:buAutoNum type="arabicPeriod"/>
            </a:pPr>
            <a:r>
              <a:rPr lang="en-US" sz="2000" b="1"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Entire ocean floor is relatively ‘young’</a:t>
            </a:r>
          </a:p>
          <a:p>
            <a:pPr marL="342900" indent="-342900">
              <a:buAutoNum type="arabicPeriod"/>
            </a:pPr>
            <a:r>
              <a:rPr lang="en-US" sz="2000" b="1"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Previous ocean floor is still cooler than the surrounding rock in the mantle</a:t>
            </a:r>
          </a:p>
        </p:txBody>
      </p:sp>
    </p:spTree>
    <p:extLst>
      <p:ext uri="{BB962C8B-B14F-4D97-AF65-F5344CB8AC3E}">
        <p14:creationId xmlns:p14="http://schemas.microsoft.com/office/powerpoint/2010/main" val="144249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up)">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2">
                                            <p:txEl>
                                              <p:pRg st="0" end="0"/>
                                            </p:txEl>
                                          </p:spTgt>
                                        </p:tgtEl>
                                        <p:attrNameLst>
                                          <p:attrName>style.visibility</p:attrName>
                                        </p:attrNameLst>
                                      </p:cBhvr>
                                      <p:to>
                                        <p:strVal val="visible"/>
                                      </p:to>
                                    </p:set>
                                    <p:animEffect transition="in" filter="dissolve">
                                      <p:cBhvr>
                                        <p:cTn id="15" dur="500"/>
                                        <p:tgtEl>
                                          <p:spTgt spid="5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2">
                                            <p:txEl>
                                              <p:pRg st="1" end="1"/>
                                            </p:txEl>
                                          </p:spTgt>
                                        </p:tgtEl>
                                        <p:attrNameLst>
                                          <p:attrName>style.visibility</p:attrName>
                                        </p:attrNameLst>
                                      </p:cBhvr>
                                      <p:to>
                                        <p:strVal val="visible"/>
                                      </p:to>
                                    </p:set>
                                    <p:animEffect transition="in" filter="dissolve">
                                      <p:cBhvr>
                                        <p:cTn id="20"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66DB8-EC24-6E4C-9ED1-9966DB0DA307}"/>
              </a:ext>
            </a:extLst>
          </p:cNvPr>
          <p:cNvSpPr>
            <a:spLocks noGrp="1"/>
          </p:cNvSpPr>
          <p:nvPr>
            <p:ph type="body" sz="quarter" idx="10"/>
          </p:nvPr>
        </p:nvSpPr>
        <p:spPr/>
        <p:txBody>
          <a:bodyPr>
            <a:normAutofit/>
          </a:bodyPr>
          <a:lstStyle/>
          <a:p>
            <a:r>
              <a:rPr lang="en-US" sz="4000" b="1" dirty="0">
                <a:latin typeface="Lato Black" panose="020F0502020204030203" pitchFamily="34" charset="0"/>
                <a:ea typeface="Lato Black" panose="020F0502020204030203" pitchFamily="34" charset="0"/>
                <a:cs typeface="Lato Black" panose="020F0502020204030203" pitchFamily="34" charset="0"/>
              </a:rPr>
              <a:t>You covered it with the deep sea as with a garment; The waters were standing above the mountains.</a:t>
            </a:r>
          </a:p>
        </p:txBody>
      </p:sp>
      <p:sp>
        <p:nvSpPr>
          <p:cNvPr id="4" name="Text Placeholder 3">
            <a:extLst>
              <a:ext uri="{FF2B5EF4-FFF2-40B4-BE49-F238E27FC236}">
                <a16:creationId xmlns:a16="http://schemas.microsoft.com/office/drawing/2014/main" id="{CC1228AE-8E96-7A43-8DBC-CB8988833196}"/>
              </a:ext>
            </a:extLst>
          </p:cNvPr>
          <p:cNvSpPr>
            <a:spLocks noGrp="1"/>
          </p:cNvSpPr>
          <p:nvPr>
            <p:ph type="body" sz="quarter" idx="11"/>
          </p:nvPr>
        </p:nvSpPr>
        <p:spPr/>
        <p:txBody>
          <a:bodyPr/>
          <a:lstStyle/>
          <a:p>
            <a:r>
              <a:rPr lang="en-US" b="1" dirty="0">
                <a:latin typeface="Lato Black" panose="020F0502020204030203" pitchFamily="34" charset="0"/>
                <a:ea typeface="Lato Black" panose="020F0502020204030203" pitchFamily="34" charset="0"/>
                <a:cs typeface="Lato Black" panose="020F0502020204030203" pitchFamily="34" charset="0"/>
              </a:rPr>
              <a:t>- Psalm 104:6-8</a:t>
            </a:r>
          </a:p>
        </p:txBody>
      </p:sp>
    </p:spTree>
    <p:extLst>
      <p:ext uri="{BB962C8B-B14F-4D97-AF65-F5344CB8AC3E}">
        <p14:creationId xmlns:p14="http://schemas.microsoft.com/office/powerpoint/2010/main" val="2174892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66DB8-EC24-6E4C-9ED1-9966DB0DA307}"/>
              </a:ext>
            </a:extLst>
          </p:cNvPr>
          <p:cNvSpPr>
            <a:spLocks noGrp="1"/>
          </p:cNvSpPr>
          <p:nvPr>
            <p:ph type="body" sz="quarter" idx="10"/>
          </p:nvPr>
        </p:nvSpPr>
        <p:spPr/>
        <p:txBody>
          <a:bodyPr>
            <a:normAutofit/>
          </a:bodyPr>
          <a:lstStyle/>
          <a:p>
            <a:r>
              <a:rPr lang="en-US" sz="4000" b="1" dirty="0">
                <a:latin typeface="Lato Black" panose="020F0502020204030203" pitchFamily="34" charset="0"/>
                <a:ea typeface="Lato Black" panose="020F0502020204030203" pitchFamily="34" charset="0"/>
                <a:cs typeface="Lato Black" panose="020F0502020204030203" pitchFamily="34" charset="0"/>
              </a:rPr>
              <a:t>They fled from Your rebuke.  At the sound of  Your thunder they hurried away.</a:t>
            </a:r>
          </a:p>
        </p:txBody>
      </p:sp>
      <p:sp>
        <p:nvSpPr>
          <p:cNvPr id="4" name="Text Placeholder 3">
            <a:extLst>
              <a:ext uri="{FF2B5EF4-FFF2-40B4-BE49-F238E27FC236}">
                <a16:creationId xmlns:a16="http://schemas.microsoft.com/office/drawing/2014/main" id="{CC1228AE-8E96-7A43-8DBC-CB8988833196}"/>
              </a:ext>
            </a:extLst>
          </p:cNvPr>
          <p:cNvSpPr>
            <a:spLocks noGrp="1"/>
          </p:cNvSpPr>
          <p:nvPr>
            <p:ph type="body" sz="quarter" idx="11"/>
          </p:nvPr>
        </p:nvSpPr>
        <p:spPr/>
        <p:txBody>
          <a:bodyPr/>
          <a:lstStyle/>
          <a:p>
            <a:r>
              <a:rPr lang="en-US" b="1" dirty="0">
                <a:latin typeface="Lato Black" panose="020F0502020204030203" pitchFamily="34" charset="0"/>
                <a:ea typeface="Lato Black" panose="020F0502020204030203" pitchFamily="34" charset="0"/>
                <a:cs typeface="Lato Black" panose="020F0502020204030203" pitchFamily="34" charset="0"/>
              </a:rPr>
              <a:t>- Psalm 104:6-8</a:t>
            </a:r>
          </a:p>
        </p:txBody>
      </p:sp>
    </p:spTree>
    <p:extLst>
      <p:ext uri="{BB962C8B-B14F-4D97-AF65-F5344CB8AC3E}">
        <p14:creationId xmlns:p14="http://schemas.microsoft.com/office/powerpoint/2010/main" val="272608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66DB8-EC24-6E4C-9ED1-9966DB0DA307}"/>
              </a:ext>
            </a:extLst>
          </p:cNvPr>
          <p:cNvSpPr>
            <a:spLocks noGrp="1"/>
          </p:cNvSpPr>
          <p:nvPr>
            <p:ph type="body" sz="quarter" idx="10"/>
          </p:nvPr>
        </p:nvSpPr>
        <p:spPr/>
        <p:txBody>
          <a:bodyPr>
            <a:normAutofit/>
          </a:bodyPr>
          <a:lstStyle/>
          <a:p>
            <a:r>
              <a:rPr lang="en-US" sz="4000" b="1" dirty="0">
                <a:latin typeface="Lato Black" panose="020F0502020204030203" pitchFamily="34" charset="0"/>
                <a:ea typeface="Lato Black" panose="020F0502020204030203" pitchFamily="34" charset="0"/>
                <a:cs typeface="Lato Black" panose="020F0502020204030203" pitchFamily="34" charset="0"/>
              </a:rPr>
              <a:t>The mountains rose; the valleys sank down to the place which You established for them.</a:t>
            </a:r>
          </a:p>
        </p:txBody>
      </p:sp>
      <p:sp>
        <p:nvSpPr>
          <p:cNvPr id="4" name="Text Placeholder 3">
            <a:extLst>
              <a:ext uri="{FF2B5EF4-FFF2-40B4-BE49-F238E27FC236}">
                <a16:creationId xmlns:a16="http://schemas.microsoft.com/office/drawing/2014/main" id="{CC1228AE-8E96-7A43-8DBC-CB8988833196}"/>
              </a:ext>
            </a:extLst>
          </p:cNvPr>
          <p:cNvSpPr>
            <a:spLocks noGrp="1"/>
          </p:cNvSpPr>
          <p:nvPr>
            <p:ph type="body" sz="quarter" idx="11"/>
          </p:nvPr>
        </p:nvSpPr>
        <p:spPr/>
        <p:txBody>
          <a:bodyPr/>
          <a:lstStyle/>
          <a:p>
            <a:r>
              <a:rPr lang="en-US" b="1" dirty="0">
                <a:latin typeface="Lato Black" panose="020F0502020204030203" pitchFamily="34" charset="0"/>
                <a:ea typeface="Lato Black" panose="020F0502020204030203" pitchFamily="34" charset="0"/>
                <a:cs typeface="Lato Black" panose="020F0502020204030203" pitchFamily="34" charset="0"/>
              </a:rPr>
              <a:t>- Psalm 104:6-8</a:t>
            </a:r>
          </a:p>
        </p:txBody>
      </p:sp>
    </p:spTree>
    <p:extLst>
      <p:ext uri="{BB962C8B-B14F-4D97-AF65-F5344CB8AC3E}">
        <p14:creationId xmlns:p14="http://schemas.microsoft.com/office/powerpoint/2010/main" val="241901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E1356-BC56-0F49-A6E3-F541432FFE02}"/>
              </a:ext>
            </a:extLst>
          </p:cNvPr>
          <p:cNvSpPr>
            <a:spLocks noGrp="1"/>
          </p:cNvSpPr>
          <p:nvPr>
            <p:ph type="title"/>
          </p:nvPr>
        </p:nvSpPr>
        <p:spPr/>
        <p:txBody>
          <a:bodyPr/>
          <a:lstStyle/>
          <a:p>
            <a:r>
              <a:rPr lang="en-US" dirty="0"/>
              <a:t>Where did the water go?</a:t>
            </a:r>
          </a:p>
        </p:txBody>
      </p:sp>
      <p:pic>
        <p:nvPicPr>
          <p:cNvPr id="5" name="Picture 2">
            <a:extLst>
              <a:ext uri="{FF2B5EF4-FFF2-40B4-BE49-F238E27FC236}">
                <a16:creationId xmlns:a16="http://schemas.microsoft.com/office/drawing/2014/main" id="{96E28BBB-718B-8244-8984-85C3CA62F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1058333"/>
            <a:ext cx="7182134" cy="3849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2E8B25-C4E2-0E4D-B621-E2F4161CF827}"/>
              </a:ext>
            </a:extLst>
          </p:cNvPr>
          <p:cNvSpPr txBox="1"/>
          <p:nvPr/>
        </p:nvSpPr>
        <p:spPr>
          <a:xfrm>
            <a:off x="1240971" y="1166322"/>
            <a:ext cx="6792686" cy="1323439"/>
          </a:xfrm>
          <a:prstGeom prst="rect">
            <a:avLst/>
          </a:prstGeom>
          <a:noFill/>
        </p:spPr>
        <p:txBody>
          <a:bodyPr wrap="square" rtlCol="0">
            <a:spAutoFit/>
          </a:bodyPr>
          <a:lstStyle/>
          <a:p>
            <a:pPr marL="342900" indent="-342900">
              <a:buAutoNum type="arabicPeriod"/>
            </a:pPr>
            <a:r>
              <a:rPr lang="en-US" sz="2000" b="1"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Rapid subduction would have built high mountains at palatial boundaries – </a:t>
            </a:r>
            <a:r>
              <a:rPr lang="en-US" sz="2000" b="1" i="1"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“mountains rose”</a:t>
            </a:r>
            <a:endParaRPr lang="en-US" sz="2000" b="1"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endParaRPr>
          </a:p>
          <a:p>
            <a:pPr marL="342900" indent="-342900">
              <a:buAutoNum type="arabicPeriod"/>
            </a:pPr>
            <a:r>
              <a:rPr lang="en-US" sz="2000" b="1"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Cooling sea floor would have lowered ocean levels – </a:t>
            </a:r>
            <a:r>
              <a:rPr lang="en-US" sz="2000" b="1" i="1"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“valleys sank down”</a:t>
            </a:r>
            <a:endParaRPr lang="en-US" sz="2000" b="1"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endParaRPr>
          </a:p>
        </p:txBody>
      </p:sp>
      <p:sp>
        <p:nvSpPr>
          <p:cNvPr id="7" name="Rectangle 6">
            <a:extLst>
              <a:ext uri="{FF2B5EF4-FFF2-40B4-BE49-F238E27FC236}">
                <a16:creationId xmlns:a16="http://schemas.microsoft.com/office/drawing/2014/main" id="{2B0AD818-F60D-5043-9056-78CA1FA1F538}"/>
              </a:ext>
            </a:extLst>
          </p:cNvPr>
          <p:cNvSpPr/>
          <p:nvPr/>
        </p:nvSpPr>
        <p:spPr>
          <a:xfrm flipV="1">
            <a:off x="2690806" y="2798836"/>
            <a:ext cx="3762748" cy="23699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878E9EC-14F6-A843-8C65-91170FBC1798}"/>
              </a:ext>
            </a:extLst>
          </p:cNvPr>
          <p:cNvSpPr/>
          <p:nvPr/>
        </p:nvSpPr>
        <p:spPr>
          <a:xfrm flipV="1">
            <a:off x="1046207" y="2586564"/>
            <a:ext cx="7051586" cy="252819"/>
          </a:xfrm>
          <a:prstGeom prst="rect">
            <a:avLst/>
          </a:prstGeom>
          <a:solidFill>
            <a:srgbClr val="3090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58FEDCD-708F-8742-BB1C-F6B0DD5DB447}"/>
              </a:ext>
            </a:extLst>
          </p:cNvPr>
          <p:cNvSpPr/>
          <p:nvPr/>
        </p:nvSpPr>
        <p:spPr>
          <a:xfrm>
            <a:off x="1120462" y="2404831"/>
            <a:ext cx="796768" cy="184116"/>
          </a:xfrm>
          <a:prstGeom prst="rect">
            <a:avLst/>
          </a:prstGeom>
          <a:solidFill>
            <a:srgbClr val="99C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F7E8E9-21CF-794E-BCAD-C5955E1B1438}"/>
              </a:ext>
            </a:extLst>
          </p:cNvPr>
          <p:cNvSpPr/>
          <p:nvPr/>
        </p:nvSpPr>
        <p:spPr>
          <a:xfrm>
            <a:off x="6977504" y="2333059"/>
            <a:ext cx="1120276" cy="252818"/>
          </a:xfrm>
          <a:prstGeom prst="rect">
            <a:avLst/>
          </a:prstGeom>
          <a:solidFill>
            <a:srgbClr val="99C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222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22" presetClass="exit" presetSubtype="1" fill="hold" grpId="0" nodeType="withEffect">
                                  <p:stCondLst>
                                    <p:cond delay="0"/>
                                  </p:stCondLst>
                                  <p:childTnLst>
                                    <p:animEffect transition="out" filter="wipe(up)">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22" presetClass="exit" presetSubtype="1" fill="hold" grpId="0" nodeType="withEffect">
                                  <p:stCondLst>
                                    <p:cond delay="0"/>
                                  </p:stCondLst>
                                  <p:childTnLst>
                                    <p:animEffect transition="out" filter="wipe(up)">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22" presetClass="exit" presetSubtype="1" fill="hold" grpId="0" nodeType="withEffect">
                                  <p:stCondLst>
                                    <p:cond delay="0"/>
                                  </p:stCondLst>
                                  <p:childTnLst>
                                    <p:animEffect transition="out" filter="wipe(up)">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E1356-BC56-0F49-A6E3-F541432FFE02}"/>
              </a:ext>
            </a:extLst>
          </p:cNvPr>
          <p:cNvSpPr>
            <a:spLocks noGrp="1"/>
          </p:cNvSpPr>
          <p:nvPr>
            <p:ph type="title"/>
          </p:nvPr>
        </p:nvSpPr>
        <p:spPr/>
        <p:txBody>
          <a:bodyPr/>
          <a:lstStyle/>
          <a:p>
            <a:r>
              <a:rPr lang="en-US" dirty="0"/>
              <a:t>Geologic Column</a:t>
            </a:r>
          </a:p>
        </p:txBody>
      </p:sp>
      <p:pic>
        <p:nvPicPr>
          <p:cNvPr id="4" name="Picture 4">
            <a:extLst>
              <a:ext uri="{FF2B5EF4-FFF2-40B4-BE49-F238E27FC236}">
                <a16:creationId xmlns:a16="http://schemas.microsoft.com/office/drawing/2014/main" id="{63170384-7564-6C43-92E1-3BB9BEE41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139" y="195942"/>
            <a:ext cx="2581577" cy="48348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20FB58-506E-924F-B6E4-A95D974FA8C7}"/>
              </a:ext>
            </a:extLst>
          </p:cNvPr>
          <p:cNvSpPr txBox="1"/>
          <p:nvPr/>
        </p:nvSpPr>
        <p:spPr>
          <a:xfrm>
            <a:off x="85695" y="1333572"/>
            <a:ext cx="3916804" cy="830997"/>
          </a:xfrm>
          <a:prstGeom prst="rect">
            <a:avLst/>
          </a:prstGeom>
          <a:noFill/>
        </p:spPr>
        <p:txBody>
          <a:bodyPr wrap="square" rtlCol="0">
            <a:spAutoFit/>
          </a:bodyPr>
          <a:lstStyle/>
          <a:p>
            <a:r>
              <a:rPr lang="en-US" sz="2400" b="1" dirty="0">
                <a:latin typeface="Lato" panose="020F0502020204030203" pitchFamily="34" charset="0"/>
                <a:ea typeface="Lato" panose="020F0502020204030203" pitchFamily="34" charset="0"/>
                <a:cs typeface="Lato" panose="020F0502020204030203" pitchFamily="34" charset="0"/>
              </a:rPr>
              <a:t>Fossils “enter” and “exit” the fossil layers with stasis</a:t>
            </a:r>
          </a:p>
        </p:txBody>
      </p:sp>
      <p:sp>
        <p:nvSpPr>
          <p:cNvPr id="6" name="TextBox 5">
            <a:extLst>
              <a:ext uri="{FF2B5EF4-FFF2-40B4-BE49-F238E27FC236}">
                <a16:creationId xmlns:a16="http://schemas.microsoft.com/office/drawing/2014/main" id="{C06ED2D8-A046-D54A-A08F-50E3760E32A4}"/>
              </a:ext>
            </a:extLst>
          </p:cNvPr>
          <p:cNvSpPr txBox="1"/>
          <p:nvPr/>
        </p:nvSpPr>
        <p:spPr>
          <a:xfrm>
            <a:off x="4674641" y="4673997"/>
            <a:ext cx="1321944" cy="369332"/>
          </a:xfrm>
          <a:prstGeom prst="rect">
            <a:avLst/>
          </a:prstGeom>
          <a:noFill/>
        </p:spPr>
        <p:txBody>
          <a:bodyPr wrap="square" rtlCol="0">
            <a:spAutoFit/>
          </a:bodyPr>
          <a:lstStyle/>
          <a:p>
            <a:r>
              <a:rPr lang="en-US" b="1" dirty="0">
                <a:solidFill>
                  <a:srgbClr val="FFD579"/>
                </a:solidFill>
                <a:latin typeface="Lato" panose="020F0502020204030203" pitchFamily="34" charset="0"/>
                <a:ea typeface="Lato" panose="020F0502020204030203" pitchFamily="34" charset="0"/>
                <a:cs typeface="Lato" panose="020F0502020204030203" pitchFamily="34" charset="0"/>
              </a:rPr>
              <a:t>550 MYA</a:t>
            </a:r>
          </a:p>
        </p:txBody>
      </p:sp>
      <p:cxnSp>
        <p:nvCxnSpPr>
          <p:cNvPr id="7" name="Straight Connector 6">
            <a:extLst>
              <a:ext uri="{FF2B5EF4-FFF2-40B4-BE49-F238E27FC236}">
                <a16:creationId xmlns:a16="http://schemas.microsoft.com/office/drawing/2014/main" id="{98676C9A-615F-9C41-81FC-BACFEDDCC3E1}"/>
              </a:ext>
            </a:extLst>
          </p:cNvPr>
          <p:cNvCxnSpPr>
            <a:cxnSpLocks/>
          </p:cNvCxnSpPr>
          <p:nvPr/>
        </p:nvCxnSpPr>
        <p:spPr>
          <a:xfrm flipH="1">
            <a:off x="4572000" y="1147665"/>
            <a:ext cx="1978090" cy="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92B20D0-4CE0-0D46-B8B0-783BEB3B9A48}"/>
              </a:ext>
            </a:extLst>
          </p:cNvPr>
          <p:cNvCxnSpPr>
            <a:cxnSpLocks/>
          </p:cNvCxnSpPr>
          <p:nvPr/>
        </p:nvCxnSpPr>
        <p:spPr>
          <a:xfrm flipH="1">
            <a:off x="4572000" y="1793996"/>
            <a:ext cx="1978090" cy="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0CED8FE-2864-0B4F-8771-F37EE5690651}"/>
              </a:ext>
            </a:extLst>
          </p:cNvPr>
          <p:cNvCxnSpPr>
            <a:cxnSpLocks/>
          </p:cNvCxnSpPr>
          <p:nvPr/>
        </p:nvCxnSpPr>
        <p:spPr>
          <a:xfrm flipH="1">
            <a:off x="4572000" y="2609670"/>
            <a:ext cx="1978090" cy="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72CF620-61ED-C84C-BFD6-1D8CF197E305}"/>
              </a:ext>
            </a:extLst>
          </p:cNvPr>
          <p:cNvCxnSpPr>
            <a:cxnSpLocks/>
          </p:cNvCxnSpPr>
          <p:nvPr/>
        </p:nvCxnSpPr>
        <p:spPr>
          <a:xfrm flipH="1">
            <a:off x="4572000" y="3023327"/>
            <a:ext cx="1978090" cy="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D531623-AB59-554E-A150-6D8E4598187D}"/>
              </a:ext>
            </a:extLst>
          </p:cNvPr>
          <p:cNvCxnSpPr>
            <a:cxnSpLocks/>
          </p:cNvCxnSpPr>
          <p:nvPr/>
        </p:nvCxnSpPr>
        <p:spPr>
          <a:xfrm flipH="1">
            <a:off x="4572000" y="3978160"/>
            <a:ext cx="1978090" cy="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9AEC025-D631-314D-83CB-ED69E5C73F8E}"/>
              </a:ext>
            </a:extLst>
          </p:cNvPr>
          <p:cNvCxnSpPr>
            <a:cxnSpLocks/>
          </p:cNvCxnSpPr>
          <p:nvPr/>
        </p:nvCxnSpPr>
        <p:spPr>
          <a:xfrm flipH="1">
            <a:off x="4572000" y="4643744"/>
            <a:ext cx="1978090"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CD9D616-4F8F-8B42-8C33-07358B16808C}"/>
              </a:ext>
            </a:extLst>
          </p:cNvPr>
          <p:cNvSpPr txBox="1"/>
          <p:nvPr/>
        </p:nvSpPr>
        <p:spPr>
          <a:xfrm>
            <a:off x="4674641" y="4126286"/>
            <a:ext cx="1116671" cy="369332"/>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100 MY</a:t>
            </a:r>
          </a:p>
        </p:txBody>
      </p:sp>
      <p:sp>
        <p:nvSpPr>
          <p:cNvPr id="14" name="TextBox 13">
            <a:extLst>
              <a:ext uri="{FF2B5EF4-FFF2-40B4-BE49-F238E27FC236}">
                <a16:creationId xmlns:a16="http://schemas.microsoft.com/office/drawing/2014/main" id="{DB91C44F-9F69-234C-87C0-58BD19631A4E}"/>
              </a:ext>
            </a:extLst>
          </p:cNvPr>
          <p:cNvSpPr txBox="1"/>
          <p:nvPr/>
        </p:nvSpPr>
        <p:spPr>
          <a:xfrm>
            <a:off x="4674641" y="3478582"/>
            <a:ext cx="1116671" cy="369332"/>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100 MY</a:t>
            </a:r>
          </a:p>
        </p:txBody>
      </p:sp>
      <p:sp>
        <p:nvSpPr>
          <p:cNvPr id="15" name="TextBox 14">
            <a:extLst>
              <a:ext uri="{FF2B5EF4-FFF2-40B4-BE49-F238E27FC236}">
                <a16:creationId xmlns:a16="http://schemas.microsoft.com/office/drawing/2014/main" id="{C8B153AE-8CAF-C444-8263-22ECC13B4735}"/>
              </a:ext>
            </a:extLst>
          </p:cNvPr>
          <p:cNvSpPr txBox="1"/>
          <p:nvPr/>
        </p:nvSpPr>
        <p:spPr>
          <a:xfrm>
            <a:off x="4674641" y="2655938"/>
            <a:ext cx="1116671" cy="369332"/>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25 MY</a:t>
            </a:r>
          </a:p>
        </p:txBody>
      </p:sp>
      <p:sp>
        <p:nvSpPr>
          <p:cNvPr id="16" name="TextBox 15">
            <a:extLst>
              <a:ext uri="{FF2B5EF4-FFF2-40B4-BE49-F238E27FC236}">
                <a16:creationId xmlns:a16="http://schemas.microsoft.com/office/drawing/2014/main" id="{72DE1CDC-7FDD-E944-8BA7-775BE06E594A}"/>
              </a:ext>
            </a:extLst>
          </p:cNvPr>
          <p:cNvSpPr txBox="1"/>
          <p:nvPr/>
        </p:nvSpPr>
        <p:spPr>
          <a:xfrm>
            <a:off x="4674641" y="1993909"/>
            <a:ext cx="1116671" cy="369332"/>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100 MY</a:t>
            </a:r>
          </a:p>
        </p:txBody>
      </p:sp>
      <p:sp>
        <p:nvSpPr>
          <p:cNvPr id="17" name="TextBox 16">
            <a:extLst>
              <a:ext uri="{FF2B5EF4-FFF2-40B4-BE49-F238E27FC236}">
                <a16:creationId xmlns:a16="http://schemas.microsoft.com/office/drawing/2014/main" id="{EDA7CD48-2F21-7546-B76E-0961B1E43340}"/>
              </a:ext>
            </a:extLst>
          </p:cNvPr>
          <p:cNvSpPr txBox="1"/>
          <p:nvPr/>
        </p:nvSpPr>
        <p:spPr>
          <a:xfrm>
            <a:off x="4463031" y="1416778"/>
            <a:ext cx="1919107" cy="369332"/>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Enter 230 MYA</a:t>
            </a:r>
          </a:p>
        </p:txBody>
      </p:sp>
      <p:cxnSp>
        <p:nvCxnSpPr>
          <p:cNvPr id="18" name="Straight Connector 17">
            <a:extLst>
              <a:ext uri="{FF2B5EF4-FFF2-40B4-BE49-F238E27FC236}">
                <a16:creationId xmlns:a16="http://schemas.microsoft.com/office/drawing/2014/main" id="{9671D154-4D91-BD48-AC46-B0408C606331}"/>
              </a:ext>
            </a:extLst>
          </p:cNvPr>
          <p:cNvCxnSpPr>
            <a:cxnSpLocks/>
          </p:cNvCxnSpPr>
          <p:nvPr/>
        </p:nvCxnSpPr>
        <p:spPr>
          <a:xfrm flipH="1">
            <a:off x="4572000" y="3362339"/>
            <a:ext cx="1978090"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E3ACC28-4442-4644-9A99-3AEF34C9D7B3}"/>
              </a:ext>
            </a:extLst>
          </p:cNvPr>
          <p:cNvSpPr txBox="1"/>
          <p:nvPr/>
        </p:nvSpPr>
        <p:spPr>
          <a:xfrm>
            <a:off x="4674641" y="2993212"/>
            <a:ext cx="1116671" cy="369332"/>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25 MY</a:t>
            </a:r>
          </a:p>
        </p:txBody>
      </p:sp>
      <p:sp>
        <p:nvSpPr>
          <p:cNvPr id="20" name="TextBox 19">
            <a:extLst>
              <a:ext uri="{FF2B5EF4-FFF2-40B4-BE49-F238E27FC236}">
                <a16:creationId xmlns:a16="http://schemas.microsoft.com/office/drawing/2014/main" id="{BA89ACDC-8783-4C4F-AFAB-F61FB302432B}"/>
              </a:ext>
            </a:extLst>
          </p:cNvPr>
          <p:cNvSpPr txBox="1"/>
          <p:nvPr/>
        </p:nvSpPr>
        <p:spPr>
          <a:xfrm>
            <a:off x="85694" y="2417087"/>
            <a:ext cx="3691920" cy="830997"/>
          </a:xfrm>
          <a:prstGeom prst="rect">
            <a:avLst/>
          </a:prstGeom>
          <a:noFill/>
        </p:spPr>
        <p:txBody>
          <a:bodyPr wrap="square" rtlCol="0">
            <a:spAutoFit/>
          </a:bodyPr>
          <a:lstStyle/>
          <a:p>
            <a:r>
              <a:rPr lang="en-US" sz="2400" b="1" dirty="0">
                <a:latin typeface="Lato" panose="020F0502020204030203" pitchFamily="34" charset="0"/>
                <a:ea typeface="Lato" panose="020F0502020204030203" pitchFamily="34" charset="0"/>
                <a:cs typeface="Lato" panose="020F0502020204030203" pitchFamily="34" charset="0"/>
              </a:rPr>
              <a:t>An “exit” is supposed to equal extinction</a:t>
            </a:r>
          </a:p>
        </p:txBody>
      </p:sp>
      <p:sp>
        <p:nvSpPr>
          <p:cNvPr id="21" name="TextBox 20">
            <a:extLst>
              <a:ext uri="{FF2B5EF4-FFF2-40B4-BE49-F238E27FC236}">
                <a16:creationId xmlns:a16="http://schemas.microsoft.com/office/drawing/2014/main" id="{8700ED41-B440-854C-8A90-4D1C9711DBC2}"/>
              </a:ext>
            </a:extLst>
          </p:cNvPr>
          <p:cNvSpPr txBox="1"/>
          <p:nvPr/>
        </p:nvSpPr>
        <p:spPr>
          <a:xfrm>
            <a:off x="85694" y="3473668"/>
            <a:ext cx="3691920" cy="1200329"/>
          </a:xfrm>
          <a:prstGeom prst="rect">
            <a:avLst/>
          </a:prstGeom>
          <a:noFill/>
        </p:spPr>
        <p:txBody>
          <a:bodyPr wrap="square" rtlCol="0">
            <a:spAutoFit/>
          </a:bodyPr>
          <a:lstStyle/>
          <a:p>
            <a:r>
              <a:rPr lang="en-US" sz="2400" b="1" dirty="0">
                <a:latin typeface="Lato" panose="020F0502020204030203" pitchFamily="34" charset="0"/>
                <a:ea typeface="Lato" panose="020F0502020204030203" pitchFamily="34" charset="0"/>
                <a:cs typeface="Lato" panose="020F0502020204030203" pitchFamily="34" charset="0"/>
              </a:rPr>
              <a:t>Once extinct, we do not expect to see them again (alive or as fossils)</a:t>
            </a:r>
          </a:p>
        </p:txBody>
      </p:sp>
      <p:sp>
        <p:nvSpPr>
          <p:cNvPr id="22" name="TextBox 21">
            <a:extLst>
              <a:ext uri="{FF2B5EF4-FFF2-40B4-BE49-F238E27FC236}">
                <a16:creationId xmlns:a16="http://schemas.microsoft.com/office/drawing/2014/main" id="{7FCC91AA-EF12-5443-B844-EF250E1FB5C2}"/>
              </a:ext>
            </a:extLst>
          </p:cNvPr>
          <p:cNvSpPr txBox="1"/>
          <p:nvPr/>
        </p:nvSpPr>
        <p:spPr>
          <a:xfrm>
            <a:off x="4463031" y="1140042"/>
            <a:ext cx="1691025" cy="369332"/>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Exit 65 MYA</a:t>
            </a:r>
          </a:p>
        </p:txBody>
      </p:sp>
    </p:spTree>
    <p:extLst>
      <p:ext uri="{BB962C8B-B14F-4D97-AF65-F5344CB8AC3E}">
        <p14:creationId xmlns:p14="http://schemas.microsoft.com/office/powerpoint/2010/main" val="140549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E1356-BC56-0F49-A6E3-F541432FFE02}"/>
              </a:ext>
            </a:extLst>
          </p:cNvPr>
          <p:cNvSpPr>
            <a:spLocks noGrp="1"/>
          </p:cNvSpPr>
          <p:nvPr>
            <p:ph type="title"/>
          </p:nvPr>
        </p:nvSpPr>
        <p:spPr/>
        <p:txBody>
          <a:bodyPr/>
          <a:lstStyle/>
          <a:p>
            <a:r>
              <a:rPr lang="en-US" dirty="0"/>
              <a:t>Critical thinking</a:t>
            </a:r>
          </a:p>
        </p:txBody>
      </p:sp>
      <p:sp>
        <p:nvSpPr>
          <p:cNvPr id="8" name="TextBox 7">
            <a:extLst>
              <a:ext uri="{FF2B5EF4-FFF2-40B4-BE49-F238E27FC236}">
                <a16:creationId xmlns:a16="http://schemas.microsoft.com/office/drawing/2014/main" id="{75DEE21E-C336-0747-9798-CE37FFF82473}"/>
              </a:ext>
            </a:extLst>
          </p:cNvPr>
          <p:cNvSpPr txBox="1"/>
          <p:nvPr/>
        </p:nvSpPr>
        <p:spPr>
          <a:xfrm>
            <a:off x="119367" y="1131079"/>
            <a:ext cx="6012919" cy="830997"/>
          </a:xfrm>
          <a:prstGeom prst="rect">
            <a:avLst/>
          </a:prstGeom>
          <a:noFill/>
        </p:spPr>
        <p:txBody>
          <a:bodyPr wrap="square" rtlCol="0">
            <a:spAutoFit/>
          </a:bodyPr>
          <a:lstStyle/>
          <a:p>
            <a:r>
              <a:rPr lang="en-US" sz="2400" b="1" dirty="0">
                <a:latin typeface="Lato" panose="020F0502020204030203" pitchFamily="34" charset="0"/>
                <a:ea typeface="Lato" panose="020F0502020204030203" pitchFamily="34" charset="0"/>
                <a:cs typeface="Lato" panose="020F0502020204030203" pitchFamily="34" charset="0"/>
              </a:rPr>
              <a:t>~550 MY of earth’s history is supposed to be represented in the layers.</a:t>
            </a:r>
          </a:p>
        </p:txBody>
      </p:sp>
      <p:pic>
        <p:nvPicPr>
          <p:cNvPr id="12" name="Picture 4">
            <a:extLst>
              <a:ext uri="{FF2B5EF4-FFF2-40B4-BE49-F238E27FC236}">
                <a16:creationId xmlns:a16="http://schemas.microsoft.com/office/drawing/2014/main" id="{24FC2F9A-BE6E-FD4C-8776-2C7AFF641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139" y="195942"/>
            <a:ext cx="2581577" cy="48348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68B6048-2917-DC44-9D47-D4D5C1ADA604}"/>
              </a:ext>
            </a:extLst>
          </p:cNvPr>
          <p:cNvSpPr txBox="1"/>
          <p:nvPr/>
        </p:nvSpPr>
        <p:spPr>
          <a:xfrm>
            <a:off x="119365" y="2128352"/>
            <a:ext cx="6012919" cy="1200329"/>
          </a:xfrm>
          <a:prstGeom prst="rect">
            <a:avLst/>
          </a:prstGeom>
          <a:noFill/>
        </p:spPr>
        <p:txBody>
          <a:bodyPr wrap="square" rtlCol="0">
            <a:spAutoFit/>
          </a:bodyPr>
          <a:lstStyle/>
          <a:p>
            <a:r>
              <a:rPr lang="en-US" sz="2400" b="1" dirty="0">
                <a:latin typeface="Lato" panose="020F0502020204030203" pitchFamily="34" charset="0"/>
                <a:ea typeface="Lato" panose="020F0502020204030203" pitchFamily="34" charset="0"/>
                <a:cs typeface="Lato" panose="020F0502020204030203" pitchFamily="34" charset="0"/>
              </a:rPr>
              <a:t>Geologists calculate that at today’s erosion rates, it would take ~20 MY to erode the continents to base rock.</a:t>
            </a:r>
          </a:p>
        </p:txBody>
      </p:sp>
      <p:sp>
        <p:nvSpPr>
          <p:cNvPr id="2" name="Rectangle 1">
            <a:extLst>
              <a:ext uri="{FF2B5EF4-FFF2-40B4-BE49-F238E27FC236}">
                <a16:creationId xmlns:a16="http://schemas.microsoft.com/office/drawing/2014/main" id="{73D3C988-CD5F-B347-99AE-41AEB458F919}"/>
              </a:ext>
            </a:extLst>
          </p:cNvPr>
          <p:cNvSpPr/>
          <p:nvPr/>
        </p:nvSpPr>
        <p:spPr>
          <a:xfrm>
            <a:off x="6382139" y="198721"/>
            <a:ext cx="2581577" cy="4453107"/>
          </a:xfrm>
          <a:prstGeom prst="rect">
            <a:avLst/>
          </a:prstGeom>
          <a:solidFill>
            <a:srgbClr val="037C71">
              <a:alpha val="92000"/>
            </a:srgbClr>
          </a:solidFill>
          <a:ln>
            <a:solidFill>
              <a:srgbClr val="037C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C501417-462D-BB43-9F4F-03D0ABCBD269}"/>
              </a:ext>
            </a:extLst>
          </p:cNvPr>
          <p:cNvSpPr txBox="1"/>
          <p:nvPr/>
        </p:nvSpPr>
        <p:spPr>
          <a:xfrm>
            <a:off x="119366" y="3494956"/>
            <a:ext cx="6012919" cy="1569660"/>
          </a:xfrm>
          <a:prstGeom prst="rect">
            <a:avLst/>
          </a:prstGeom>
          <a:noFill/>
        </p:spPr>
        <p:txBody>
          <a:bodyPr wrap="square" rtlCol="0">
            <a:spAutoFit/>
          </a:bodyPr>
          <a:lstStyle/>
          <a:p>
            <a:r>
              <a:rPr lang="en-US" sz="2400" b="1" dirty="0">
                <a:latin typeface="Lato" panose="020F0502020204030203" pitchFamily="34" charset="0"/>
                <a:ea typeface="Lato" panose="020F0502020204030203" pitchFamily="34" charset="0"/>
                <a:cs typeface="Lato" panose="020F0502020204030203" pitchFamily="34" charset="0"/>
              </a:rPr>
              <a:t>Obviously, the continents and fossils are still here. What other evidence do we see to indicate the layers were rapidly deposited?</a:t>
            </a:r>
          </a:p>
        </p:txBody>
      </p:sp>
    </p:spTree>
    <p:extLst>
      <p:ext uri="{BB962C8B-B14F-4D97-AF65-F5344CB8AC3E}">
        <p14:creationId xmlns:p14="http://schemas.microsoft.com/office/powerpoint/2010/main" val="185963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2"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864D-AFBA-FC46-B8AD-FB4BD1C7F786}"/>
              </a:ext>
            </a:extLst>
          </p:cNvPr>
          <p:cNvSpPr>
            <a:spLocks noGrp="1"/>
          </p:cNvSpPr>
          <p:nvPr>
            <p:ph type="title"/>
          </p:nvPr>
        </p:nvSpPr>
        <p:spPr/>
        <p:txBody>
          <a:bodyPr>
            <a:normAutofit/>
          </a:bodyPr>
          <a:lstStyle/>
          <a:p>
            <a:r>
              <a:rPr lang="en-US" sz="6600" b="1" dirty="0">
                <a:latin typeface="Lato Black" panose="020F0502020204030203" pitchFamily="34" charset="0"/>
                <a:ea typeface="Lato Black" panose="020F0502020204030203" pitchFamily="34" charset="0"/>
                <a:cs typeface="Lato Black" panose="020F0502020204030203" pitchFamily="34" charset="0"/>
              </a:rPr>
              <a:t>Water Everywhere</a:t>
            </a:r>
          </a:p>
        </p:txBody>
      </p:sp>
    </p:spTree>
    <p:extLst>
      <p:ext uri="{BB962C8B-B14F-4D97-AF65-F5344CB8AC3E}">
        <p14:creationId xmlns:p14="http://schemas.microsoft.com/office/powerpoint/2010/main" val="2565865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E1356-BC56-0F49-A6E3-F541432FFE02}"/>
              </a:ext>
            </a:extLst>
          </p:cNvPr>
          <p:cNvSpPr>
            <a:spLocks noGrp="1"/>
          </p:cNvSpPr>
          <p:nvPr>
            <p:ph type="title"/>
          </p:nvPr>
        </p:nvSpPr>
        <p:spPr/>
        <p:txBody>
          <a:bodyPr/>
          <a:lstStyle/>
          <a:p>
            <a:r>
              <a:rPr lang="en-US" dirty="0"/>
              <a:t>Fining Upward Sequences</a:t>
            </a:r>
          </a:p>
        </p:txBody>
      </p:sp>
      <p:sp>
        <p:nvSpPr>
          <p:cNvPr id="15" name="TextBox 14">
            <a:extLst>
              <a:ext uri="{FF2B5EF4-FFF2-40B4-BE49-F238E27FC236}">
                <a16:creationId xmlns:a16="http://schemas.microsoft.com/office/drawing/2014/main" id="{95373893-668D-9542-BA24-B287304E715A}"/>
              </a:ext>
            </a:extLst>
          </p:cNvPr>
          <p:cNvSpPr txBox="1"/>
          <p:nvPr/>
        </p:nvSpPr>
        <p:spPr>
          <a:xfrm>
            <a:off x="113251" y="3595115"/>
            <a:ext cx="2701588" cy="954107"/>
          </a:xfrm>
          <a:prstGeom prst="rect">
            <a:avLst/>
          </a:prstGeom>
          <a:no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A fining upward sequence</a:t>
            </a:r>
          </a:p>
        </p:txBody>
      </p:sp>
      <p:sp>
        <p:nvSpPr>
          <p:cNvPr id="2" name="Rectangle 1">
            <a:extLst>
              <a:ext uri="{FF2B5EF4-FFF2-40B4-BE49-F238E27FC236}">
                <a16:creationId xmlns:a16="http://schemas.microsoft.com/office/drawing/2014/main" id="{D3679426-3B14-5845-9DA3-54EED604C047}"/>
              </a:ext>
            </a:extLst>
          </p:cNvPr>
          <p:cNvSpPr/>
          <p:nvPr/>
        </p:nvSpPr>
        <p:spPr>
          <a:xfrm>
            <a:off x="3063711" y="1517715"/>
            <a:ext cx="5344998" cy="34879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06F4D6-448C-C24E-8FA1-B361AE491561}"/>
              </a:ext>
            </a:extLst>
          </p:cNvPr>
          <p:cNvSpPr txBox="1"/>
          <p:nvPr/>
        </p:nvSpPr>
        <p:spPr>
          <a:xfrm>
            <a:off x="5282594" y="4172485"/>
            <a:ext cx="2883877" cy="461665"/>
          </a:xfrm>
          <a:prstGeom prst="rect">
            <a:avLst/>
          </a:prstGeom>
          <a:noFill/>
        </p:spPr>
        <p:txBody>
          <a:bodyPr wrap="square" rtlCol="0">
            <a:spAutoFit/>
          </a:bodyPr>
          <a:lstStyle/>
          <a:p>
            <a:r>
              <a:rPr lang="en-US" sz="2400" b="1" dirty="0">
                <a:solidFill>
                  <a:schemeClr val="bg2">
                    <a:lumMod val="10000"/>
                  </a:schemeClr>
                </a:solidFill>
                <a:latin typeface="Lato Heavy" panose="020F0502020204030203" pitchFamily="34" charset="0"/>
                <a:ea typeface="Lato Heavy" panose="020F0502020204030203" pitchFamily="34" charset="0"/>
                <a:cs typeface="Lato Heavy" panose="020F0502020204030203" pitchFamily="34" charset="0"/>
              </a:rPr>
              <a:t>Conglomerate </a:t>
            </a:r>
          </a:p>
        </p:txBody>
      </p:sp>
      <p:sp>
        <p:nvSpPr>
          <p:cNvPr id="16" name="TextBox 15">
            <a:extLst>
              <a:ext uri="{FF2B5EF4-FFF2-40B4-BE49-F238E27FC236}">
                <a16:creationId xmlns:a16="http://schemas.microsoft.com/office/drawing/2014/main" id="{110F61AF-266F-EE49-929E-033EA768CB7F}"/>
              </a:ext>
            </a:extLst>
          </p:cNvPr>
          <p:cNvSpPr txBox="1"/>
          <p:nvPr/>
        </p:nvSpPr>
        <p:spPr>
          <a:xfrm>
            <a:off x="5282594" y="3428278"/>
            <a:ext cx="2883877" cy="461665"/>
          </a:xfrm>
          <a:prstGeom prst="rect">
            <a:avLst/>
          </a:prstGeom>
          <a:noFill/>
        </p:spPr>
        <p:txBody>
          <a:bodyPr wrap="square" rtlCol="0">
            <a:spAutoFit/>
          </a:bodyPr>
          <a:lstStyle/>
          <a:p>
            <a:r>
              <a:rPr lang="en-US" sz="2400" b="1" dirty="0">
                <a:solidFill>
                  <a:schemeClr val="bg2">
                    <a:lumMod val="10000"/>
                  </a:schemeClr>
                </a:solidFill>
                <a:latin typeface="Lato Heavy" panose="020F0502020204030203" pitchFamily="34" charset="0"/>
                <a:ea typeface="Lato Heavy" panose="020F0502020204030203" pitchFamily="34" charset="0"/>
                <a:cs typeface="Lato Heavy" panose="020F0502020204030203" pitchFamily="34" charset="0"/>
              </a:rPr>
              <a:t>Sandstone </a:t>
            </a:r>
          </a:p>
        </p:txBody>
      </p:sp>
      <p:sp>
        <p:nvSpPr>
          <p:cNvPr id="17" name="TextBox 16">
            <a:extLst>
              <a:ext uri="{FF2B5EF4-FFF2-40B4-BE49-F238E27FC236}">
                <a16:creationId xmlns:a16="http://schemas.microsoft.com/office/drawing/2014/main" id="{A9E55C94-EE5B-F04B-AC22-B4B0066D7255}"/>
              </a:ext>
            </a:extLst>
          </p:cNvPr>
          <p:cNvSpPr txBox="1"/>
          <p:nvPr/>
        </p:nvSpPr>
        <p:spPr>
          <a:xfrm>
            <a:off x="5282594" y="2684070"/>
            <a:ext cx="2883877" cy="461665"/>
          </a:xfrm>
          <a:prstGeom prst="rect">
            <a:avLst/>
          </a:prstGeom>
          <a:noFill/>
        </p:spPr>
        <p:txBody>
          <a:bodyPr wrap="square" rtlCol="0">
            <a:spAutoFit/>
          </a:bodyPr>
          <a:lstStyle/>
          <a:p>
            <a:r>
              <a:rPr lang="en-US" sz="2400" b="1" dirty="0">
                <a:solidFill>
                  <a:schemeClr val="bg2">
                    <a:lumMod val="10000"/>
                  </a:schemeClr>
                </a:solidFill>
                <a:latin typeface="Lato Heavy" panose="020F0502020204030203" pitchFamily="34" charset="0"/>
                <a:ea typeface="Lato Heavy" panose="020F0502020204030203" pitchFamily="34" charset="0"/>
                <a:cs typeface="Lato Heavy" panose="020F0502020204030203" pitchFamily="34" charset="0"/>
              </a:rPr>
              <a:t>Shale </a:t>
            </a:r>
          </a:p>
        </p:txBody>
      </p:sp>
      <p:sp>
        <p:nvSpPr>
          <p:cNvPr id="18" name="TextBox 17">
            <a:extLst>
              <a:ext uri="{FF2B5EF4-FFF2-40B4-BE49-F238E27FC236}">
                <a16:creationId xmlns:a16="http://schemas.microsoft.com/office/drawing/2014/main" id="{EACE3482-EDBF-4841-BA2C-F99C0FB6EB46}"/>
              </a:ext>
            </a:extLst>
          </p:cNvPr>
          <p:cNvSpPr txBox="1"/>
          <p:nvPr/>
        </p:nvSpPr>
        <p:spPr>
          <a:xfrm>
            <a:off x="5282594" y="1939862"/>
            <a:ext cx="2883877" cy="461665"/>
          </a:xfrm>
          <a:prstGeom prst="rect">
            <a:avLst/>
          </a:prstGeom>
          <a:noFill/>
        </p:spPr>
        <p:txBody>
          <a:bodyPr wrap="square" rtlCol="0">
            <a:spAutoFit/>
          </a:bodyPr>
          <a:lstStyle/>
          <a:p>
            <a:r>
              <a:rPr lang="en-US" sz="2400" b="1" dirty="0">
                <a:solidFill>
                  <a:schemeClr val="bg2">
                    <a:lumMod val="10000"/>
                  </a:schemeClr>
                </a:solidFill>
                <a:latin typeface="Lato Heavy" panose="020F0502020204030203" pitchFamily="34" charset="0"/>
                <a:ea typeface="Lato Heavy" panose="020F0502020204030203" pitchFamily="34" charset="0"/>
                <a:cs typeface="Lato Heavy" panose="020F0502020204030203" pitchFamily="34" charset="0"/>
              </a:rPr>
              <a:t>Carbonate </a:t>
            </a:r>
          </a:p>
        </p:txBody>
      </p:sp>
      <p:grpSp>
        <p:nvGrpSpPr>
          <p:cNvPr id="27" name="Group 26">
            <a:extLst>
              <a:ext uri="{FF2B5EF4-FFF2-40B4-BE49-F238E27FC236}">
                <a16:creationId xmlns:a16="http://schemas.microsoft.com/office/drawing/2014/main" id="{0E7B8553-8717-EB4E-A9E2-A1416695D19A}"/>
              </a:ext>
            </a:extLst>
          </p:cNvPr>
          <p:cNvGrpSpPr/>
          <p:nvPr/>
        </p:nvGrpSpPr>
        <p:grpSpPr>
          <a:xfrm>
            <a:off x="3214450" y="1806957"/>
            <a:ext cx="2069727" cy="2928348"/>
            <a:chOff x="3214450" y="2009173"/>
            <a:chExt cx="2069727" cy="2928348"/>
          </a:xfrm>
        </p:grpSpPr>
        <p:grpSp>
          <p:nvGrpSpPr>
            <p:cNvPr id="12" name="Group 11">
              <a:extLst>
                <a:ext uri="{FF2B5EF4-FFF2-40B4-BE49-F238E27FC236}">
                  <a16:creationId xmlns:a16="http://schemas.microsoft.com/office/drawing/2014/main" id="{DEA89DD6-62BA-A14B-B52D-960D9580315B}"/>
                </a:ext>
              </a:extLst>
            </p:cNvPr>
            <p:cNvGrpSpPr/>
            <p:nvPr/>
          </p:nvGrpSpPr>
          <p:grpSpPr>
            <a:xfrm>
              <a:off x="3214450" y="2009173"/>
              <a:ext cx="2069727" cy="2928348"/>
              <a:chOff x="3214450" y="2009173"/>
              <a:chExt cx="2069727" cy="2928348"/>
            </a:xfrm>
          </p:grpSpPr>
          <p:pic>
            <p:nvPicPr>
              <p:cNvPr id="9" name="Picture 8">
                <a:extLst>
                  <a:ext uri="{FF2B5EF4-FFF2-40B4-BE49-F238E27FC236}">
                    <a16:creationId xmlns:a16="http://schemas.microsoft.com/office/drawing/2014/main" id="{7DB0D369-FCB3-C147-A054-EB4E960110D7}"/>
                  </a:ext>
                </a:extLst>
              </p:cNvPr>
              <p:cNvPicPr>
                <a:picLocks noChangeAspect="1"/>
              </p:cNvPicPr>
              <p:nvPr/>
            </p:nvPicPr>
            <p:blipFill>
              <a:blip r:embed="rId3"/>
              <a:stretch>
                <a:fillRect/>
              </a:stretch>
            </p:blipFill>
            <p:spPr>
              <a:xfrm>
                <a:off x="3216031" y="3473347"/>
                <a:ext cx="2068146" cy="732087"/>
              </a:xfrm>
              <a:prstGeom prst="rect">
                <a:avLst/>
              </a:prstGeom>
            </p:spPr>
          </p:pic>
          <p:pic>
            <p:nvPicPr>
              <p:cNvPr id="8" name="Picture 7">
                <a:extLst>
                  <a:ext uri="{FF2B5EF4-FFF2-40B4-BE49-F238E27FC236}">
                    <a16:creationId xmlns:a16="http://schemas.microsoft.com/office/drawing/2014/main" id="{9EB2555E-6A40-BF4B-92CB-87BD2A6C2A50}"/>
                  </a:ext>
                </a:extLst>
              </p:cNvPr>
              <p:cNvPicPr>
                <a:picLocks noChangeAspect="1"/>
              </p:cNvPicPr>
              <p:nvPr/>
            </p:nvPicPr>
            <p:blipFill>
              <a:blip r:embed="rId4"/>
              <a:stretch>
                <a:fillRect/>
              </a:stretch>
            </p:blipFill>
            <p:spPr>
              <a:xfrm>
                <a:off x="3214450" y="2741260"/>
                <a:ext cx="2069727" cy="732087"/>
              </a:xfrm>
              <a:prstGeom prst="rect">
                <a:avLst/>
              </a:prstGeom>
            </p:spPr>
          </p:pic>
          <p:pic>
            <p:nvPicPr>
              <p:cNvPr id="10" name="Picture 9">
                <a:extLst>
                  <a:ext uri="{FF2B5EF4-FFF2-40B4-BE49-F238E27FC236}">
                    <a16:creationId xmlns:a16="http://schemas.microsoft.com/office/drawing/2014/main" id="{9AF65D03-312C-694A-B251-87D5D942E4F6}"/>
                  </a:ext>
                </a:extLst>
              </p:cNvPr>
              <p:cNvPicPr>
                <a:picLocks noChangeAspect="1"/>
              </p:cNvPicPr>
              <p:nvPr/>
            </p:nvPicPr>
            <p:blipFill>
              <a:blip r:embed="rId5"/>
              <a:stretch>
                <a:fillRect/>
              </a:stretch>
            </p:blipFill>
            <p:spPr>
              <a:xfrm>
                <a:off x="3216030" y="2009173"/>
                <a:ext cx="2068147" cy="732087"/>
              </a:xfrm>
              <a:prstGeom prst="rect">
                <a:avLst/>
              </a:prstGeom>
            </p:spPr>
          </p:pic>
          <p:pic>
            <p:nvPicPr>
              <p:cNvPr id="11" name="Picture 10">
                <a:extLst>
                  <a:ext uri="{FF2B5EF4-FFF2-40B4-BE49-F238E27FC236}">
                    <a16:creationId xmlns:a16="http://schemas.microsoft.com/office/drawing/2014/main" id="{EDDE25AF-B192-8B42-AFDC-1D71D45489DF}"/>
                  </a:ext>
                </a:extLst>
              </p:cNvPr>
              <p:cNvPicPr>
                <a:picLocks noChangeAspect="1"/>
              </p:cNvPicPr>
              <p:nvPr/>
            </p:nvPicPr>
            <p:blipFill>
              <a:blip r:embed="rId6"/>
              <a:stretch>
                <a:fillRect/>
              </a:stretch>
            </p:blipFill>
            <p:spPr>
              <a:xfrm>
                <a:off x="3214450" y="4212327"/>
                <a:ext cx="2068146" cy="725194"/>
              </a:xfrm>
              <a:prstGeom prst="rect">
                <a:avLst/>
              </a:prstGeom>
            </p:spPr>
          </p:pic>
        </p:grpSp>
        <p:sp>
          <p:nvSpPr>
            <p:cNvPr id="14" name="Oval 13">
              <a:extLst>
                <a:ext uri="{FF2B5EF4-FFF2-40B4-BE49-F238E27FC236}">
                  <a16:creationId xmlns:a16="http://schemas.microsoft.com/office/drawing/2014/main" id="{13DA5F01-2D77-D64C-B4CE-C873784F6462}"/>
                </a:ext>
              </a:extLst>
            </p:cNvPr>
            <p:cNvSpPr/>
            <p:nvPr/>
          </p:nvSpPr>
          <p:spPr>
            <a:xfrm>
              <a:off x="3305908" y="437470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6B76716-D260-7A48-AE4A-0371B3574A06}"/>
                </a:ext>
              </a:extLst>
            </p:cNvPr>
            <p:cNvSpPr/>
            <p:nvPr/>
          </p:nvSpPr>
          <p:spPr>
            <a:xfrm>
              <a:off x="4961041" y="465992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AA7D23D-6242-9441-B7E2-7A8641ED0D6F}"/>
                </a:ext>
              </a:extLst>
            </p:cNvPr>
            <p:cNvSpPr/>
            <p:nvPr/>
          </p:nvSpPr>
          <p:spPr>
            <a:xfrm>
              <a:off x="4893760" y="433083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C595932-BB9D-A445-BD3C-E307160B9C09}"/>
                </a:ext>
              </a:extLst>
            </p:cNvPr>
            <p:cNvSpPr/>
            <p:nvPr/>
          </p:nvSpPr>
          <p:spPr>
            <a:xfrm>
              <a:off x="4624753" y="4546273"/>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4F7BE90-9775-AD45-97BC-BEB6D7049B36}"/>
                </a:ext>
              </a:extLst>
            </p:cNvPr>
            <p:cNvSpPr/>
            <p:nvPr/>
          </p:nvSpPr>
          <p:spPr>
            <a:xfrm>
              <a:off x="4378569" y="4267462"/>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FA61D0F-8B95-5D42-9ACB-76FAC2FAAC26}"/>
                </a:ext>
              </a:extLst>
            </p:cNvPr>
            <p:cNvSpPr/>
            <p:nvPr/>
          </p:nvSpPr>
          <p:spPr>
            <a:xfrm>
              <a:off x="4038726" y="443443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064715C-8C61-A249-96A7-B1F26F51EBE1}"/>
                </a:ext>
              </a:extLst>
            </p:cNvPr>
            <p:cNvSpPr/>
            <p:nvPr/>
          </p:nvSpPr>
          <p:spPr>
            <a:xfrm>
              <a:off x="3915634" y="4657789"/>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F8B5800-9C28-2E46-8619-A5B611C361C8}"/>
                </a:ext>
              </a:extLst>
            </p:cNvPr>
            <p:cNvSpPr/>
            <p:nvPr/>
          </p:nvSpPr>
          <p:spPr>
            <a:xfrm>
              <a:off x="3653133" y="427438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164AACB-D4E8-AA48-9E9A-B2F24F029AE2}"/>
                </a:ext>
              </a:extLst>
            </p:cNvPr>
            <p:cNvSpPr/>
            <p:nvPr/>
          </p:nvSpPr>
          <p:spPr>
            <a:xfrm>
              <a:off x="3505642" y="462736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C40FE15D-A8AF-604D-9F89-CC0BA511D64A}"/>
              </a:ext>
            </a:extLst>
          </p:cNvPr>
          <p:cNvSpPr txBox="1"/>
          <p:nvPr/>
        </p:nvSpPr>
        <p:spPr>
          <a:xfrm>
            <a:off x="3796198" y="4663264"/>
            <a:ext cx="3274273" cy="369332"/>
          </a:xfrm>
          <a:prstGeom prst="rect">
            <a:avLst/>
          </a:prstGeom>
          <a:noFill/>
        </p:spPr>
        <p:txBody>
          <a:bodyPr wrap="square" rtlCol="0">
            <a:spAutoFit/>
          </a:bodyPr>
          <a:lstStyle/>
          <a:p>
            <a:r>
              <a:rPr lang="en-US" b="1" dirty="0">
                <a:solidFill>
                  <a:schemeClr val="bg2">
                    <a:lumMod val="10000"/>
                  </a:schemeClr>
                </a:solidFill>
                <a:latin typeface="Lato Heavy" panose="020F0502020204030203" pitchFamily="34" charset="0"/>
                <a:ea typeface="Lato Heavy" panose="020F0502020204030203" pitchFamily="34" charset="0"/>
                <a:cs typeface="Lato Heavy" panose="020F0502020204030203" pitchFamily="34" charset="0"/>
              </a:rPr>
              <a:t>Erosional surface</a:t>
            </a:r>
          </a:p>
        </p:txBody>
      </p:sp>
      <p:sp>
        <p:nvSpPr>
          <p:cNvPr id="29" name="TextBox 28">
            <a:extLst>
              <a:ext uri="{FF2B5EF4-FFF2-40B4-BE49-F238E27FC236}">
                <a16:creationId xmlns:a16="http://schemas.microsoft.com/office/drawing/2014/main" id="{925FE8F7-99F2-9040-9618-ED04F3F12125}"/>
              </a:ext>
            </a:extLst>
          </p:cNvPr>
          <p:cNvSpPr txBox="1"/>
          <p:nvPr/>
        </p:nvSpPr>
        <p:spPr>
          <a:xfrm>
            <a:off x="3796197" y="1492304"/>
            <a:ext cx="3274273" cy="369332"/>
          </a:xfrm>
          <a:prstGeom prst="rect">
            <a:avLst/>
          </a:prstGeom>
          <a:noFill/>
        </p:spPr>
        <p:txBody>
          <a:bodyPr wrap="square" rtlCol="0">
            <a:spAutoFit/>
          </a:bodyPr>
          <a:lstStyle/>
          <a:p>
            <a:r>
              <a:rPr lang="en-US" b="1" dirty="0">
                <a:solidFill>
                  <a:schemeClr val="bg2">
                    <a:lumMod val="10000"/>
                  </a:schemeClr>
                </a:solidFill>
                <a:latin typeface="Lato Heavy" panose="020F0502020204030203" pitchFamily="34" charset="0"/>
                <a:ea typeface="Lato Heavy" panose="020F0502020204030203" pitchFamily="34" charset="0"/>
                <a:cs typeface="Lato Heavy" panose="020F0502020204030203" pitchFamily="34" charset="0"/>
              </a:rPr>
              <a:t>Erosional surface</a:t>
            </a:r>
          </a:p>
        </p:txBody>
      </p:sp>
      <p:cxnSp>
        <p:nvCxnSpPr>
          <p:cNvPr id="31" name="Straight Arrow Connector 30">
            <a:extLst>
              <a:ext uri="{FF2B5EF4-FFF2-40B4-BE49-F238E27FC236}">
                <a16:creationId xmlns:a16="http://schemas.microsoft.com/office/drawing/2014/main" id="{31A0CC25-72B4-544F-871E-1F84C25391C7}"/>
              </a:ext>
            </a:extLst>
          </p:cNvPr>
          <p:cNvCxnSpPr/>
          <p:nvPr/>
        </p:nvCxnSpPr>
        <p:spPr>
          <a:xfrm flipV="1">
            <a:off x="2883877" y="1806957"/>
            <a:ext cx="0" cy="2730026"/>
          </a:xfrm>
          <a:prstGeom prst="straightConnector1">
            <a:avLst/>
          </a:prstGeom>
          <a:ln w="76200">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B5530A16-7DA2-1C40-BA2A-C32B08CDF12D}"/>
              </a:ext>
            </a:extLst>
          </p:cNvPr>
          <p:cNvSpPr txBox="1"/>
          <p:nvPr/>
        </p:nvSpPr>
        <p:spPr>
          <a:xfrm>
            <a:off x="121722" y="1356088"/>
            <a:ext cx="2701588" cy="1815882"/>
          </a:xfrm>
          <a:prstGeom prst="rect">
            <a:avLst/>
          </a:prstGeom>
          <a:no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One event caused by decreasing water energy</a:t>
            </a:r>
          </a:p>
        </p:txBody>
      </p:sp>
    </p:spTree>
    <p:extLst>
      <p:ext uri="{BB962C8B-B14F-4D97-AF65-F5344CB8AC3E}">
        <p14:creationId xmlns:p14="http://schemas.microsoft.com/office/powerpoint/2010/main" val="20332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dissolve">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6" grpId="0"/>
      <p:bldP spid="17" grpId="0"/>
      <p:bldP spid="18"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E1356-BC56-0F49-A6E3-F541432FFE02}"/>
              </a:ext>
            </a:extLst>
          </p:cNvPr>
          <p:cNvSpPr>
            <a:spLocks noGrp="1"/>
          </p:cNvSpPr>
          <p:nvPr>
            <p:ph type="title"/>
          </p:nvPr>
        </p:nvSpPr>
        <p:spPr/>
        <p:txBody>
          <a:bodyPr/>
          <a:lstStyle/>
          <a:p>
            <a:r>
              <a:rPr lang="en-US" dirty="0" err="1"/>
              <a:t>Megasequences</a:t>
            </a:r>
            <a:endParaRPr lang="en-US" dirty="0"/>
          </a:p>
        </p:txBody>
      </p:sp>
      <p:sp>
        <p:nvSpPr>
          <p:cNvPr id="15" name="TextBox 14">
            <a:extLst>
              <a:ext uri="{FF2B5EF4-FFF2-40B4-BE49-F238E27FC236}">
                <a16:creationId xmlns:a16="http://schemas.microsoft.com/office/drawing/2014/main" id="{95373893-668D-9542-BA24-B287304E715A}"/>
              </a:ext>
            </a:extLst>
          </p:cNvPr>
          <p:cNvSpPr txBox="1"/>
          <p:nvPr/>
        </p:nvSpPr>
        <p:spPr>
          <a:xfrm>
            <a:off x="301368" y="1010968"/>
            <a:ext cx="2701588" cy="3970318"/>
          </a:xfrm>
          <a:prstGeom prst="rect">
            <a:avLst/>
          </a:prstGeom>
          <a:no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Rapid deposition vs. the “slow and gradual” story of shallow seas across the continents better matches the evidence!</a:t>
            </a:r>
          </a:p>
        </p:txBody>
      </p:sp>
      <p:pic>
        <p:nvPicPr>
          <p:cNvPr id="1028" name="Picture 4" descr="The valuation of unconformities - ScienceDirect">
            <a:extLst>
              <a:ext uri="{FF2B5EF4-FFF2-40B4-BE49-F238E27FC236}">
                <a16:creationId xmlns:a16="http://schemas.microsoft.com/office/drawing/2014/main" id="{8C7F0418-174D-6B43-A388-E76CAD46A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672" y="1050041"/>
            <a:ext cx="4685652" cy="404624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5A213536-CA38-3849-8A24-217B191D280E}"/>
              </a:ext>
            </a:extLst>
          </p:cNvPr>
          <p:cNvGrpSpPr/>
          <p:nvPr/>
        </p:nvGrpSpPr>
        <p:grpSpPr>
          <a:xfrm>
            <a:off x="7710853" y="4031913"/>
            <a:ext cx="298939" cy="641846"/>
            <a:chOff x="3214450" y="2009173"/>
            <a:chExt cx="2069727" cy="2928348"/>
          </a:xfrm>
          <a:effectLst>
            <a:outerShdw blurRad="50800" dist="38100" dir="8100000" algn="tr" rotWithShape="0">
              <a:prstClr val="black">
                <a:alpha val="40000"/>
              </a:prstClr>
            </a:outerShdw>
          </a:effectLst>
        </p:grpSpPr>
        <p:grpSp>
          <p:nvGrpSpPr>
            <p:cNvPr id="20" name="Group 19">
              <a:extLst>
                <a:ext uri="{FF2B5EF4-FFF2-40B4-BE49-F238E27FC236}">
                  <a16:creationId xmlns:a16="http://schemas.microsoft.com/office/drawing/2014/main" id="{43709C98-12A1-A245-8AA4-2D0D4439B3DC}"/>
                </a:ext>
              </a:extLst>
            </p:cNvPr>
            <p:cNvGrpSpPr/>
            <p:nvPr/>
          </p:nvGrpSpPr>
          <p:grpSpPr>
            <a:xfrm>
              <a:off x="3214450" y="2009173"/>
              <a:ext cx="2069727" cy="2928348"/>
              <a:chOff x="3214450" y="2009173"/>
              <a:chExt cx="2069727" cy="2928348"/>
            </a:xfrm>
          </p:grpSpPr>
          <p:pic>
            <p:nvPicPr>
              <p:cNvPr id="30" name="Picture 29">
                <a:extLst>
                  <a:ext uri="{FF2B5EF4-FFF2-40B4-BE49-F238E27FC236}">
                    <a16:creationId xmlns:a16="http://schemas.microsoft.com/office/drawing/2014/main" id="{C5FFCF6B-4DD0-1A43-8AF3-2C5F5CE387AC}"/>
                  </a:ext>
                </a:extLst>
              </p:cNvPr>
              <p:cNvPicPr>
                <a:picLocks noChangeAspect="1"/>
              </p:cNvPicPr>
              <p:nvPr/>
            </p:nvPicPr>
            <p:blipFill>
              <a:blip r:embed="rId4"/>
              <a:stretch>
                <a:fillRect/>
              </a:stretch>
            </p:blipFill>
            <p:spPr>
              <a:xfrm>
                <a:off x="3216031" y="3473347"/>
                <a:ext cx="2068146" cy="732087"/>
              </a:xfrm>
              <a:prstGeom prst="rect">
                <a:avLst/>
              </a:prstGeom>
            </p:spPr>
          </p:pic>
          <p:pic>
            <p:nvPicPr>
              <p:cNvPr id="31" name="Picture 30">
                <a:extLst>
                  <a:ext uri="{FF2B5EF4-FFF2-40B4-BE49-F238E27FC236}">
                    <a16:creationId xmlns:a16="http://schemas.microsoft.com/office/drawing/2014/main" id="{E3BE5150-093F-A846-9541-D183DE1444E8}"/>
                  </a:ext>
                </a:extLst>
              </p:cNvPr>
              <p:cNvPicPr>
                <a:picLocks noChangeAspect="1"/>
              </p:cNvPicPr>
              <p:nvPr/>
            </p:nvPicPr>
            <p:blipFill>
              <a:blip r:embed="rId5"/>
              <a:stretch>
                <a:fillRect/>
              </a:stretch>
            </p:blipFill>
            <p:spPr>
              <a:xfrm>
                <a:off x="3214450" y="2741260"/>
                <a:ext cx="2069727" cy="732087"/>
              </a:xfrm>
              <a:prstGeom prst="rect">
                <a:avLst/>
              </a:prstGeom>
            </p:spPr>
          </p:pic>
          <p:pic>
            <p:nvPicPr>
              <p:cNvPr id="32" name="Picture 31">
                <a:extLst>
                  <a:ext uri="{FF2B5EF4-FFF2-40B4-BE49-F238E27FC236}">
                    <a16:creationId xmlns:a16="http://schemas.microsoft.com/office/drawing/2014/main" id="{A64445D7-C0F9-664B-96B4-082B454CC248}"/>
                  </a:ext>
                </a:extLst>
              </p:cNvPr>
              <p:cNvPicPr>
                <a:picLocks noChangeAspect="1"/>
              </p:cNvPicPr>
              <p:nvPr/>
            </p:nvPicPr>
            <p:blipFill>
              <a:blip r:embed="rId6"/>
              <a:stretch>
                <a:fillRect/>
              </a:stretch>
            </p:blipFill>
            <p:spPr>
              <a:xfrm>
                <a:off x="3216030" y="2009173"/>
                <a:ext cx="2068147" cy="732087"/>
              </a:xfrm>
              <a:prstGeom prst="rect">
                <a:avLst/>
              </a:prstGeom>
            </p:spPr>
          </p:pic>
          <p:pic>
            <p:nvPicPr>
              <p:cNvPr id="33" name="Picture 32">
                <a:extLst>
                  <a:ext uri="{FF2B5EF4-FFF2-40B4-BE49-F238E27FC236}">
                    <a16:creationId xmlns:a16="http://schemas.microsoft.com/office/drawing/2014/main" id="{5585FDBF-4841-5A4C-9933-05F2CC9D0B5C}"/>
                  </a:ext>
                </a:extLst>
              </p:cNvPr>
              <p:cNvPicPr>
                <a:picLocks noChangeAspect="1"/>
              </p:cNvPicPr>
              <p:nvPr/>
            </p:nvPicPr>
            <p:blipFill>
              <a:blip r:embed="rId7"/>
              <a:stretch>
                <a:fillRect/>
              </a:stretch>
            </p:blipFill>
            <p:spPr>
              <a:xfrm>
                <a:off x="3214450" y="4212327"/>
                <a:ext cx="2068146" cy="725194"/>
              </a:xfrm>
              <a:prstGeom prst="rect">
                <a:avLst/>
              </a:prstGeom>
            </p:spPr>
          </p:pic>
        </p:grpSp>
        <p:sp>
          <p:nvSpPr>
            <p:cNvPr id="21" name="Oval 20">
              <a:extLst>
                <a:ext uri="{FF2B5EF4-FFF2-40B4-BE49-F238E27FC236}">
                  <a16:creationId xmlns:a16="http://schemas.microsoft.com/office/drawing/2014/main" id="{7E8266B1-54C6-FB40-8B5C-1B08B865FBDA}"/>
                </a:ext>
              </a:extLst>
            </p:cNvPr>
            <p:cNvSpPr/>
            <p:nvPr/>
          </p:nvSpPr>
          <p:spPr>
            <a:xfrm>
              <a:off x="3305908" y="437470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369BED3-0CE7-614C-B514-A7C4EB272D01}"/>
                </a:ext>
              </a:extLst>
            </p:cNvPr>
            <p:cNvSpPr/>
            <p:nvPr/>
          </p:nvSpPr>
          <p:spPr>
            <a:xfrm>
              <a:off x="4961041" y="465992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127C331-4260-C645-8B1D-44E69814F878}"/>
                </a:ext>
              </a:extLst>
            </p:cNvPr>
            <p:cNvSpPr/>
            <p:nvPr/>
          </p:nvSpPr>
          <p:spPr>
            <a:xfrm>
              <a:off x="4893760" y="433083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AB1342F-25D9-0A44-AF90-A2CD031AADC2}"/>
                </a:ext>
              </a:extLst>
            </p:cNvPr>
            <p:cNvSpPr/>
            <p:nvPr/>
          </p:nvSpPr>
          <p:spPr>
            <a:xfrm>
              <a:off x="4624753" y="4546273"/>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D0B571E-4D44-934A-B5DD-38560FDA7218}"/>
                </a:ext>
              </a:extLst>
            </p:cNvPr>
            <p:cNvSpPr/>
            <p:nvPr/>
          </p:nvSpPr>
          <p:spPr>
            <a:xfrm>
              <a:off x="4378569" y="4267462"/>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51C508C-92D9-F24F-ADBF-E881A9C698CE}"/>
                </a:ext>
              </a:extLst>
            </p:cNvPr>
            <p:cNvSpPr/>
            <p:nvPr/>
          </p:nvSpPr>
          <p:spPr>
            <a:xfrm>
              <a:off x="4038726" y="443443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5926BA8-2513-434C-86E3-57E18A3BED05}"/>
                </a:ext>
              </a:extLst>
            </p:cNvPr>
            <p:cNvSpPr/>
            <p:nvPr/>
          </p:nvSpPr>
          <p:spPr>
            <a:xfrm>
              <a:off x="3915634" y="4657789"/>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7D132E4-29A5-AD45-A31A-98B9CFDED72D}"/>
                </a:ext>
              </a:extLst>
            </p:cNvPr>
            <p:cNvSpPr/>
            <p:nvPr/>
          </p:nvSpPr>
          <p:spPr>
            <a:xfrm>
              <a:off x="3653133" y="427438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51E757F-0142-C14C-A8A1-CAA94BEC5406}"/>
                </a:ext>
              </a:extLst>
            </p:cNvPr>
            <p:cNvSpPr/>
            <p:nvPr/>
          </p:nvSpPr>
          <p:spPr>
            <a:xfrm>
              <a:off x="3505642" y="462736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1B158E2E-A582-504C-99E7-B4E2604280F6}"/>
              </a:ext>
            </a:extLst>
          </p:cNvPr>
          <p:cNvGrpSpPr/>
          <p:nvPr/>
        </p:nvGrpSpPr>
        <p:grpSpPr>
          <a:xfrm>
            <a:off x="4161698" y="4031913"/>
            <a:ext cx="298939" cy="641846"/>
            <a:chOff x="3214450" y="2009173"/>
            <a:chExt cx="2069727" cy="2928348"/>
          </a:xfrm>
          <a:effectLst>
            <a:outerShdw blurRad="50800" dist="38100" dir="8100000" algn="tr" rotWithShape="0">
              <a:prstClr val="black">
                <a:alpha val="40000"/>
              </a:prstClr>
            </a:outerShdw>
          </a:effectLst>
        </p:grpSpPr>
        <p:grpSp>
          <p:nvGrpSpPr>
            <p:cNvPr id="35" name="Group 34">
              <a:extLst>
                <a:ext uri="{FF2B5EF4-FFF2-40B4-BE49-F238E27FC236}">
                  <a16:creationId xmlns:a16="http://schemas.microsoft.com/office/drawing/2014/main" id="{15EA6A5A-673E-EC40-982D-1D37A01A8D42}"/>
                </a:ext>
              </a:extLst>
            </p:cNvPr>
            <p:cNvGrpSpPr/>
            <p:nvPr/>
          </p:nvGrpSpPr>
          <p:grpSpPr>
            <a:xfrm>
              <a:off x="3214450" y="2009173"/>
              <a:ext cx="2069727" cy="2928348"/>
              <a:chOff x="3214450" y="2009173"/>
              <a:chExt cx="2069727" cy="2928348"/>
            </a:xfrm>
          </p:grpSpPr>
          <p:pic>
            <p:nvPicPr>
              <p:cNvPr id="45" name="Picture 44">
                <a:extLst>
                  <a:ext uri="{FF2B5EF4-FFF2-40B4-BE49-F238E27FC236}">
                    <a16:creationId xmlns:a16="http://schemas.microsoft.com/office/drawing/2014/main" id="{7F7DD13A-2AF1-E348-987F-C834C339B3DA}"/>
                  </a:ext>
                </a:extLst>
              </p:cNvPr>
              <p:cNvPicPr>
                <a:picLocks noChangeAspect="1"/>
              </p:cNvPicPr>
              <p:nvPr/>
            </p:nvPicPr>
            <p:blipFill>
              <a:blip r:embed="rId4"/>
              <a:stretch>
                <a:fillRect/>
              </a:stretch>
            </p:blipFill>
            <p:spPr>
              <a:xfrm>
                <a:off x="3216031" y="3473347"/>
                <a:ext cx="2068146" cy="732087"/>
              </a:xfrm>
              <a:prstGeom prst="rect">
                <a:avLst/>
              </a:prstGeom>
            </p:spPr>
          </p:pic>
          <p:pic>
            <p:nvPicPr>
              <p:cNvPr id="46" name="Picture 45">
                <a:extLst>
                  <a:ext uri="{FF2B5EF4-FFF2-40B4-BE49-F238E27FC236}">
                    <a16:creationId xmlns:a16="http://schemas.microsoft.com/office/drawing/2014/main" id="{47E1EDB9-1F36-7747-A7C0-89BE20F17EBD}"/>
                  </a:ext>
                </a:extLst>
              </p:cNvPr>
              <p:cNvPicPr>
                <a:picLocks noChangeAspect="1"/>
              </p:cNvPicPr>
              <p:nvPr/>
            </p:nvPicPr>
            <p:blipFill>
              <a:blip r:embed="rId5"/>
              <a:stretch>
                <a:fillRect/>
              </a:stretch>
            </p:blipFill>
            <p:spPr>
              <a:xfrm>
                <a:off x="3214450" y="2741260"/>
                <a:ext cx="2069727" cy="732087"/>
              </a:xfrm>
              <a:prstGeom prst="rect">
                <a:avLst/>
              </a:prstGeom>
            </p:spPr>
          </p:pic>
          <p:pic>
            <p:nvPicPr>
              <p:cNvPr id="47" name="Picture 46">
                <a:extLst>
                  <a:ext uri="{FF2B5EF4-FFF2-40B4-BE49-F238E27FC236}">
                    <a16:creationId xmlns:a16="http://schemas.microsoft.com/office/drawing/2014/main" id="{0595744E-CC0B-734C-BA09-D9098FD40DE1}"/>
                  </a:ext>
                </a:extLst>
              </p:cNvPr>
              <p:cNvPicPr>
                <a:picLocks noChangeAspect="1"/>
              </p:cNvPicPr>
              <p:nvPr/>
            </p:nvPicPr>
            <p:blipFill>
              <a:blip r:embed="rId6"/>
              <a:stretch>
                <a:fillRect/>
              </a:stretch>
            </p:blipFill>
            <p:spPr>
              <a:xfrm>
                <a:off x="3216030" y="2009173"/>
                <a:ext cx="2068147" cy="732087"/>
              </a:xfrm>
              <a:prstGeom prst="rect">
                <a:avLst/>
              </a:prstGeom>
            </p:spPr>
          </p:pic>
          <p:pic>
            <p:nvPicPr>
              <p:cNvPr id="48" name="Picture 47">
                <a:extLst>
                  <a:ext uri="{FF2B5EF4-FFF2-40B4-BE49-F238E27FC236}">
                    <a16:creationId xmlns:a16="http://schemas.microsoft.com/office/drawing/2014/main" id="{21B1E850-A03D-D045-B0A9-F79A02495CF7}"/>
                  </a:ext>
                </a:extLst>
              </p:cNvPr>
              <p:cNvPicPr>
                <a:picLocks noChangeAspect="1"/>
              </p:cNvPicPr>
              <p:nvPr/>
            </p:nvPicPr>
            <p:blipFill>
              <a:blip r:embed="rId7"/>
              <a:stretch>
                <a:fillRect/>
              </a:stretch>
            </p:blipFill>
            <p:spPr>
              <a:xfrm>
                <a:off x="3214450" y="4212327"/>
                <a:ext cx="2068146" cy="725194"/>
              </a:xfrm>
              <a:prstGeom prst="rect">
                <a:avLst/>
              </a:prstGeom>
            </p:spPr>
          </p:pic>
        </p:grpSp>
        <p:sp>
          <p:nvSpPr>
            <p:cNvPr id="36" name="Oval 35">
              <a:extLst>
                <a:ext uri="{FF2B5EF4-FFF2-40B4-BE49-F238E27FC236}">
                  <a16:creationId xmlns:a16="http://schemas.microsoft.com/office/drawing/2014/main" id="{260B5A9A-A3AE-C14A-A83C-00351401A265}"/>
                </a:ext>
              </a:extLst>
            </p:cNvPr>
            <p:cNvSpPr/>
            <p:nvPr/>
          </p:nvSpPr>
          <p:spPr>
            <a:xfrm>
              <a:off x="3305908" y="437470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DAB8F22-9918-6149-9897-7FBD105B84D2}"/>
                </a:ext>
              </a:extLst>
            </p:cNvPr>
            <p:cNvSpPr/>
            <p:nvPr/>
          </p:nvSpPr>
          <p:spPr>
            <a:xfrm>
              <a:off x="4961041" y="465992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9532660-B280-5C4E-817B-EB16B5100469}"/>
                </a:ext>
              </a:extLst>
            </p:cNvPr>
            <p:cNvSpPr/>
            <p:nvPr/>
          </p:nvSpPr>
          <p:spPr>
            <a:xfrm>
              <a:off x="4893760" y="433083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B48F19F-C649-9A41-9841-C702C8FA547A}"/>
                </a:ext>
              </a:extLst>
            </p:cNvPr>
            <p:cNvSpPr/>
            <p:nvPr/>
          </p:nvSpPr>
          <p:spPr>
            <a:xfrm>
              <a:off x="4624753" y="4546273"/>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E1ABC5E-DCBF-1D46-9F8F-5A2CA2714B5C}"/>
                </a:ext>
              </a:extLst>
            </p:cNvPr>
            <p:cNvSpPr/>
            <p:nvPr/>
          </p:nvSpPr>
          <p:spPr>
            <a:xfrm>
              <a:off x="4378569" y="4267462"/>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BABBD9B-E911-CE43-B7FA-21BD11D0CCB5}"/>
                </a:ext>
              </a:extLst>
            </p:cNvPr>
            <p:cNvSpPr/>
            <p:nvPr/>
          </p:nvSpPr>
          <p:spPr>
            <a:xfrm>
              <a:off x="4038726" y="443443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684E788-3BBD-8046-BC52-C80D3D4062B1}"/>
                </a:ext>
              </a:extLst>
            </p:cNvPr>
            <p:cNvSpPr/>
            <p:nvPr/>
          </p:nvSpPr>
          <p:spPr>
            <a:xfrm>
              <a:off x="3915634" y="4657789"/>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7BB7A1B-683B-7444-A278-77A9F0E80014}"/>
                </a:ext>
              </a:extLst>
            </p:cNvPr>
            <p:cNvSpPr/>
            <p:nvPr/>
          </p:nvSpPr>
          <p:spPr>
            <a:xfrm>
              <a:off x="3653133" y="427438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4B960D7-7F42-8347-BF3E-38EF5B0F02A0}"/>
                </a:ext>
              </a:extLst>
            </p:cNvPr>
            <p:cNvSpPr/>
            <p:nvPr/>
          </p:nvSpPr>
          <p:spPr>
            <a:xfrm>
              <a:off x="3505642" y="462736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BAAC686A-CA3D-8C43-AB76-776BA694931D}"/>
              </a:ext>
            </a:extLst>
          </p:cNvPr>
          <p:cNvGrpSpPr/>
          <p:nvPr/>
        </p:nvGrpSpPr>
        <p:grpSpPr>
          <a:xfrm>
            <a:off x="7715993" y="3349254"/>
            <a:ext cx="298939" cy="641846"/>
            <a:chOff x="3214450" y="2009173"/>
            <a:chExt cx="2069727" cy="2928348"/>
          </a:xfrm>
          <a:effectLst>
            <a:outerShdw blurRad="50800" dist="38100" dir="8100000" algn="tr" rotWithShape="0">
              <a:prstClr val="black">
                <a:alpha val="40000"/>
              </a:prstClr>
            </a:outerShdw>
          </a:effectLst>
        </p:grpSpPr>
        <p:grpSp>
          <p:nvGrpSpPr>
            <p:cNvPr id="50" name="Group 49">
              <a:extLst>
                <a:ext uri="{FF2B5EF4-FFF2-40B4-BE49-F238E27FC236}">
                  <a16:creationId xmlns:a16="http://schemas.microsoft.com/office/drawing/2014/main" id="{9386FD41-4AE3-2342-B06F-7DFB1A2B8354}"/>
                </a:ext>
              </a:extLst>
            </p:cNvPr>
            <p:cNvGrpSpPr/>
            <p:nvPr/>
          </p:nvGrpSpPr>
          <p:grpSpPr>
            <a:xfrm>
              <a:off x="3214450" y="2009173"/>
              <a:ext cx="2069727" cy="2928348"/>
              <a:chOff x="3214450" y="2009173"/>
              <a:chExt cx="2069727" cy="2928348"/>
            </a:xfrm>
          </p:grpSpPr>
          <p:pic>
            <p:nvPicPr>
              <p:cNvPr id="60" name="Picture 59">
                <a:extLst>
                  <a:ext uri="{FF2B5EF4-FFF2-40B4-BE49-F238E27FC236}">
                    <a16:creationId xmlns:a16="http://schemas.microsoft.com/office/drawing/2014/main" id="{5EE3F0FC-24E8-2244-B5B4-4D632E646E46}"/>
                  </a:ext>
                </a:extLst>
              </p:cNvPr>
              <p:cNvPicPr>
                <a:picLocks noChangeAspect="1"/>
              </p:cNvPicPr>
              <p:nvPr/>
            </p:nvPicPr>
            <p:blipFill>
              <a:blip r:embed="rId4"/>
              <a:stretch>
                <a:fillRect/>
              </a:stretch>
            </p:blipFill>
            <p:spPr>
              <a:xfrm>
                <a:off x="3216031" y="3473347"/>
                <a:ext cx="2068146" cy="732087"/>
              </a:xfrm>
              <a:prstGeom prst="rect">
                <a:avLst/>
              </a:prstGeom>
            </p:spPr>
          </p:pic>
          <p:pic>
            <p:nvPicPr>
              <p:cNvPr id="61" name="Picture 60">
                <a:extLst>
                  <a:ext uri="{FF2B5EF4-FFF2-40B4-BE49-F238E27FC236}">
                    <a16:creationId xmlns:a16="http://schemas.microsoft.com/office/drawing/2014/main" id="{3267BDA1-EEA9-4444-B5E9-7AB2D28D5E23}"/>
                  </a:ext>
                </a:extLst>
              </p:cNvPr>
              <p:cNvPicPr>
                <a:picLocks noChangeAspect="1"/>
              </p:cNvPicPr>
              <p:nvPr/>
            </p:nvPicPr>
            <p:blipFill>
              <a:blip r:embed="rId5"/>
              <a:stretch>
                <a:fillRect/>
              </a:stretch>
            </p:blipFill>
            <p:spPr>
              <a:xfrm>
                <a:off x="3214450" y="2741260"/>
                <a:ext cx="2069727" cy="732087"/>
              </a:xfrm>
              <a:prstGeom prst="rect">
                <a:avLst/>
              </a:prstGeom>
            </p:spPr>
          </p:pic>
          <p:pic>
            <p:nvPicPr>
              <p:cNvPr id="62" name="Picture 61">
                <a:extLst>
                  <a:ext uri="{FF2B5EF4-FFF2-40B4-BE49-F238E27FC236}">
                    <a16:creationId xmlns:a16="http://schemas.microsoft.com/office/drawing/2014/main" id="{038FB047-A59A-AC40-A0D1-7B829D4EC2C5}"/>
                  </a:ext>
                </a:extLst>
              </p:cNvPr>
              <p:cNvPicPr>
                <a:picLocks noChangeAspect="1"/>
              </p:cNvPicPr>
              <p:nvPr/>
            </p:nvPicPr>
            <p:blipFill>
              <a:blip r:embed="rId6"/>
              <a:stretch>
                <a:fillRect/>
              </a:stretch>
            </p:blipFill>
            <p:spPr>
              <a:xfrm>
                <a:off x="3216030" y="2009173"/>
                <a:ext cx="2068147" cy="732087"/>
              </a:xfrm>
              <a:prstGeom prst="rect">
                <a:avLst/>
              </a:prstGeom>
            </p:spPr>
          </p:pic>
          <p:pic>
            <p:nvPicPr>
              <p:cNvPr id="63" name="Picture 62">
                <a:extLst>
                  <a:ext uri="{FF2B5EF4-FFF2-40B4-BE49-F238E27FC236}">
                    <a16:creationId xmlns:a16="http://schemas.microsoft.com/office/drawing/2014/main" id="{512C4050-A3E0-EE42-A498-AF6CA2CC6C49}"/>
                  </a:ext>
                </a:extLst>
              </p:cNvPr>
              <p:cNvPicPr>
                <a:picLocks noChangeAspect="1"/>
              </p:cNvPicPr>
              <p:nvPr/>
            </p:nvPicPr>
            <p:blipFill>
              <a:blip r:embed="rId7"/>
              <a:stretch>
                <a:fillRect/>
              </a:stretch>
            </p:blipFill>
            <p:spPr>
              <a:xfrm>
                <a:off x="3214450" y="4212327"/>
                <a:ext cx="2068146" cy="725194"/>
              </a:xfrm>
              <a:prstGeom prst="rect">
                <a:avLst/>
              </a:prstGeom>
            </p:spPr>
          </p:pic>
        </p:grpSp>
        <p:sp>
          <p:nvSpPr>
            <p:cNvPr id="51" name="Oval 50">
              <a:extLst>
                <a:ext uri="{FF2B5EF4-FFF2-40B4-BE49-F238E27FC236}">
                  <a16:creationId xmlns:a16="http://schemas.microsoft.com/office/drawing/2014/main" id="{38B27BA9-C7D5-EB45-BE90-CD6DFEC5D294}"/>
                </a:ext>
              </a:extLst>
            </p:cNvPr>
            <p:cNvSpPr/>
            <p:nvPr/>
          </p:nvSpPr>
          <p:spPr>
            <a:xfrm>
              <a:off x="3305908" y="437470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9453D60-0D0B-344F-AA4D-3F1D008E2F22}"/>
                </a:ext>
              </a:extLst>
            </p:cNvPr>
            <p:cNvSpPr/>
            <p:nvPr/>
          </p:nvSpPr>
          <p:spPr>
            <a:xfrm>
              <a:off x="4961041" y="465992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EF11AC5-282C-904C-AFFB-A5561892A5E9}"/>
                </a:ext>
              </a:extLst>
            </p:cNvPr>
            <p:cNvSpPr/>
            <p:nvPr/>
          </p:nvSpPr>
          <p:spPr>
            <a:xfrm>
              <a:off x="4893760" y="433083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E5AF8F9-2463-D044-B577-43E282345A31}"/>
                </a:ext>
              </a:extLst>
            </p:cNvPr>
            <p:cNvSpPr/>
            <p:nvPr/>
          </p:nvSpPr>
          <p:spPr>
            <a:xfrm>
              <a:off x="4624753" y="4546273"/>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DD17A3B-753C-F347-A997-D3FE5819A498}"/>
                </a:ext>
              </a:extLst>
            </p:cNvPr>
            <p:cNvSpPr/>
            <p:nvPr/>
          </p:nvSpPr>
          <p:spPr>
            <a:xfrm>
              <a:off x="4378569" y="4267462"/>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886BA43-53C8-534D-8DF7-11ABCD79B3E7}"/>
                </a:ext>
              </a:extLst>
            </p:cNvPr>
            <p:cNvSpPr/>
            <p:nvPr/>
          </p:nvSpPr>
          <p:spPr>
            <a:xfrm>
              <a:off x="4038726" y="443443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AF7F0DC-6D42-5244-8601-55DA81599FB2}"/>
                </a:ext>
              </a:extLst>
            </p:cNvPr>
            <p:cNvSpPr/>
            <p:nvPr/>
          </p:nvSpPr>
          <p:spPr>
            <a:xfrm>
              <a:off x="3915634" y="4657789"/>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29AC627-C8EC-FC46-BEB6-483CB3BC0B66}"/>
                </a:ext>
              </a:extLst>
            </p:cNvPr>
            <p:cNvSpPr/>
            <p:nvPr/>
          </p:nvSpPr>
          <p:spPr>
            <a:xfrm>
              <a:off x="3653133" y="427438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AEBCA-A2CB-5445-97B0-6CC07E0C65D7}"/>
                </a:ext>
              </a:extLst>
            </p:cNvPr>
            <p:cNvSpPr/>
            <p:nvPr/>
          </p:nvSpPr>
          <p:spPr>
            <a:xfrm>
              <a:off x="3505642" y="462736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2D639B8-64C5-F448-8D60-701B4CAC9EEB}"/>
              </a:ext>
            </a:extLst>
          </p:cNvPr>
          <p:cNvGrpSpPr/>
          <p:nvPr/>
        </p:nvGrpSpPr>
        <p:grpSpPr>
          <a:xfrm>
            <a:off x="4166838" y="3349254"/>
            <a:ext cx="298939" cy="641846"/>
            <a:chOff x="3214450" y="2009173"/>
            <a:chExt cx="2069727" cy="2928348"/>
          </a:xfrm>
          <a:effectLst>
            <a:outerShdw blurRad="50800" dist="38100" dir="8100000" algn="tr" rotWithShape="0">
              <a:prstClr val="black">
                <a:alpha val="40000"/>
              </a:prstClr>
            </a:outerShdw>
          </a:effectLst>
        </p:grpSpPr>
        <p:grpSp>
          <p:nvGrpSpPr>
            <p:cNvPr id="65" name="Group 64">
              <a:extLst>
                <a:ext uri="{FF2B5EF4-FFF2-40B4-BE49-F238E27FC236}">
                  <a16:creationId xmlns:a16="http://schemas.microsoft.com/office/drawing/2014/main" id="{2C257DED-3114-C046-9BCF-35F297372F45}"/>
                </a:ext>
              </a:extLst>
            </p:cNvPr>
            <p:cNvGrpSpPr/>
            <p:nvPr/>
          </p:nvGrpSpPr>
          <p:grpSpPr>
            <a:xfrm>
              <a:off x="3214450" y="2009173"/>
              <a:ext cx="2069727" cy="2928348"/>
              <a:chOff x="3214450" y="2009173"/>
              <a:chExt cx="2069727" cy="2928348"/>
            </a:xfrm>
          </p:grpSpPr>
          <p:pic>
            <p:nvPicPr>
              <p:cNvPr id="75" name="Picture 74">
                <a:extLst>
                  <a:ext uri="{FF2B5EF4-FFF2-40B4-BE49-F238E27FC236}">
                    <a16:creationId xmlns:a16="http://schemas.microsoft.com/office/drawing/2014/main" id="{E8865F5D-B5C4-ED44-AFFC-B670A0BCA0BD}"/>
                  </a:ext>
                </a:extLst>
              </p:cNvPr>
              <p:cNvPicPr>
                <a:picLocks noChangeAspect="1"/>
              </p:cNvPicPr>
              <p:nvPr/>
            </p:nvPicPr>
            <p:blipFill>
              <a:blip r:embed="rId4"/>
              <a:stretch>
                <a:fillRect/>
              </a:stretch>
            </p:blipFill>
            <p:spPr>
              <a:xfrm>
                <a:off x="3216031" y="3473347"/>
                <a:ext cx="2068146" cy="732087"/>
              </a:xfrm>
              <a:prstGeom prst="rect">
                <a:avLst/>
              </a:prstGeom>
            </p:spPr>
          </p:pic>
          <p:pic>
            <p:nvPicPr>
              <p:cNvPr id="76" name="Picture 75">
                <a:extLst>
                  <a:ext uri="{FF2B5EF4-FFF2-40B4-BE49-F238E27FC236}">
                    <a16:creationId xmlns:a16="http://schemas.microsoft.com/office/drawing/2014/main" id="{EC3DBD75-678C-D643-A7D2-7DA24088004E}"/>
                  </a:ext>
                </a:extLst>
              </p:cNvPr>
              <p:cNvPicPr>
                <a:picLocks noChangeAspect="1"/>
              </p:cNvPicPr>
              <p:nvPr/>
            </p:nvPicPr>
            <p:blipFill>
              <a:blip r:embed="rId5"/>
              <a:stretch>
                <a:fillRect/>
              </a:stretch>
            </p:blipFill>
            <p:spPr>
              <a:xfrm>
                <a:off x="3214450" y="2741260"/>
                <a:ext cx="2069727" cy="732087"/>
              </a:xfrm>
              <a:prstGeom prst="rect">
                <a:avLst/>
              </a:prstGeom>
            </p:spPr>
          </p:pic>
          <p:pic>
            <p:nvPicPr>
              <p:cNvPr id="77" name="Picture 76">
                <a:extLst>
                  <a:ext uri="{FF2B5EF4-FFF2-40B4-BE49-F238E27FC236}">
                    <a16:creationId xmlns:a16="http://schemas.microsoft.com/office/drawing/2014/main" id="{3F3C12F5-7110-3641-B609-D2525B7EF763}"/>
                  </a:ext>
                </a:extLst>
              </p:cNvPr>
              <p:cNvPicPr>
                <a:picLocks noChangeAspect="1"/>
              </p:cNvPicPr>
              <p:nvPr/>
            </p:nvPicPr>
            <p:blipFill>
              <a:blip r:embed="rId6"/>
              <a:stretch>
                <a:fillRect/>
              </a:stretch>
            </p:blipFill>
            <p:spPr>
              <a:xfrm>
                <a:off x="3216030" y="2009173"/>
                <a:ext cx="2068147" cy="732087"/>
              </a:xfrm>
              <a:prstGeom prst="rect">
                <a:avLst/>
              </a:prstGeom>
            </p:spPr>
          </p:pic>
          <p:pic>
            <p:nvPicPr>
              <p:cNvPr id="78" name="Picture 77">
                <a:extLst>
                  <a:ext uri="{FF2B5EF4-FFF2-40B4-BE49-F238E27FC236}">
                    <a16:creationId xmlns:a16="http://schemas.microsoft.com/office/drawing/2014/main" id="{CB19A6B3-8C29-EE4D-951E-47D64F13AB9B}"/>
                  </a:ext>
                </a:extLst>
              </p:cNvPr>
              <p:cNvPicPr>
                <a:picLocks noChangeAspect="1"/>
              </p:cNvPicPr>
              <p:nvPr/>
            </p:nvPicPr>
            <p:blipFill>
              <a:blip r:embed="rId7"/>
              <a:stretch>
                <a:fillRect/>
              </a:stretch>
            </p:blipFill>
            <p:spPr>
              <a:xfrm>
                <a:off x="3214450" y="4212327"/>
                <a:ext cx="2068146" cy="725194"/>
              </a:xfrm>
              <a:prstGeom prst="rect">
                <a:avLst/>
              </a:prstGeom>
            </p:spPr>
          </p:pic>
        </p:grpSp>
        <p:sp>
          <p:nvSpPr>
            <p:cNvPr id="66" name="Oval 65">
              <a:extLst>
                <a:ext uri="{FF2B5EF4-FFF2-40B4-BE49-F238E27FC236}">
                  <a16:creationId xmlns:a16="http://schemas.microsoft.com/office/drawing/2014/main" id="{0379333A-7FF0-0C4E-88D4-FB82D4A7C0BA}"/>
                </a:ext>
              </a:extLst>
            </p:cNvPr>
            <p:cNvSpPr/>
            <p:nvPr/>
          </p:nvSpPr>
          <p:spPr>
            <a:xfrm>
              <a:off x="3305908" y="437470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FB087D23-45E5-7544-9A19-7414801E0F3C}"/>
                </a:ext>
              </a:extLst>
            </p:cNvPr>
            <p:cNvSpPr/>
            <p:nvPr/>
          </p:nvSpPr>
          <p:spPr>
            <a:xfrm>
              <a:off x="4961041" y="465992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5229777-47DA-6847-8BC8-3AFCB5607B45}"/>
                </a:ext>
              </a:extLst>
            </p:cNvPr>
            <p:cNvSpPr/>
            <p:nvPr/>
          </p:nvSpPr>
          <p:spPr>
            <a:xfrm>
              <a:off x="4893760" y="433083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DE53E95B-00D4-F649-BDE6-9C5926FC79EC}"/>
                </a:ext>
              </a:extLst>
            </p:cNvPr>
            <p:cNvSpPr/>
            <p:nvPr/>
          </p:nvSpPr>
          <p:spPr>
            <a:xfrm>
              <a:off x="4624753" y="4546273"/>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DBC19A2-D91B-3643-B671-BEE8B2CD1A07}"/>
                </a:ext>
              </a:extLst>
            </p:cNvPr>
            <p:cNvSpPr/>
            <p:nvPr/>
          </p:nvSpPr>
          <p:spPr>
            <a:xfrm>
              <a:off x="4378569" y="4267462"/>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41FAB8B-38DE-404C-A2EE-38D5916637D1}"/>
                </a:ext>
              </a:extLst>
            </p:cNvPr>
            <p:cNvSpPr/>
            <p:nvPr/>
          </p:nvSpPr>
          <p:spPr>
            <a:xfrm>
              <a:off x="4038726" y="443443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D5AD4579-2DE9-BC4C-BD32-C22D21F0C737}"/>
                </a:ext>
              </a:extLst>
            </p:cNvPr>
            <p:cNvSpPr/>
            <p:nvPr/>
          </p:nvSpPr>
          <p:spPr>
            <a:xfrm>
              <a:off x="3915634" y="4657789"/>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0716CAD-6401-1442-BAB6-E5ABEC642BD1}"/>
                </a:ext>
              </a:extLst>
            </p:cNvPr>
            <p:cNvSpPr/>
            <p:nvPr/>
          </p:nvSpPr>
          <p:spPr>
            <a:xfrm>
              <a:off x="3653133" y="427438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46FF0A3-DCB7-B84F-93DA-8F2F1E94826E}"/>
                </a:ext>
              </a:extLst>
            </p:cNvPr>
            <p:cNvSpPr/>
            <p:nvPr/>
          </p:nvSpPr>
          <p:spPr>
            <a:xfrm>
              <a:off x="3505642" y="462736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614B047-9F02-744B-B053-697D3B498D58}"/>
              </a:ext>
            </a:extLst>
          </p:cNvPr>
          <p:cNvGrpSpPr/>
          <p:nvPr/>
        </p:nvGrpSpPr>
        <p:grpSpPr>
          <a:xfrm>
            <a:off x="7729521" y="2882767"/>
            <a:ext cx="298939" cy="432436"/>
            <a:chOff x="3214450" y="2009173"/>
            <a:chExt cx="2069727" cy="2928348"/>
          </a:xfrm>
          <a:effectLst>
            <a:outerShdw blurRad="50800" dist="38100" dir="8100000" algn="tr" rotWithShape="0">
              <a:prstClr val="black">
                <a:alpha val="40000"/>
              </a:prstClr>
            </a:outerShdw>
          </a:effectLst>
        </p:grpSpPr>
        <p:grpSp>
          <p:nvGrpSpPr>
            <p:cNvPr id="80" name="Group 79">
              <a:extLst>
                <a:ext uri="{FF2B5EF4-FFF2-40B4-BE49-F238E27FC236}">
                  <a16:creationId xmlns:a16="http://schemas.microsoft.com/office/drawing/2014/main" id="{668E33F8-9FFE-E14B-8538-46E9EFB88853}"/>
                </a:ext>
              </a:extLst>
            </p:cNvPr>
            <p:cNvGrpSpPr/>
            <p:nvPr/>
          </p:nvGrpSpPr>
          <p:grpSpPr>
            <a:xfrm>
              <a:off x="3214450" y="2009173"/>
              <a:ext cx="2069727" cy="2928348"/>
              <a:chOff x="3214450" y="2009173"/>
              <a:chExt cx="2069727" cy="2928348"/>
            </a:xfrm>
          </p:grpSpPr>
          <p:pic>
            <p:nvPicPr>
              <p:cNvPr id="90" name="Picture 89">
                <a:extLst>
                  <a:ext uri="{FF2B5EF4-FFF2-40B4-BE49-F238E27FC236}">
                    <a16:creationId xmlns:a16="http://schemas.microsoft.com/office/drawing/2014/main" id="{C80B6DC8-6BF7-F04F-A5F9-5B95DEAFE488}"/>
                  </a:ext>
                </a:extLst>
              </p:cNvPr>
              <p:cNvPicPr>
                <a:picLocks noChangeAspect="1"/>
              </p:cNvPicPr>
              <p:nvPr/>
            </p:nvPicPr>
            <p:blipFill>
              <a:blip r:embed="rId4"/>
              <a:stretch>
                <a:fillRect/>
              </a:stretch>
            </p:blipFill>
            <p:spPr>
              <a:xfrm>
                <a:off x="3216031" y="3473347"/>
                <a:ext cx="2068146" cy="732087"/>
              </a:xfrm>
              <a:prstGeom prst="rect">
                <a:avLst/>
              </a:prstGeom>
            </p:spPr>
          </p:pic>
          <p:pic>
            <p:nvPicPr>
              <p:cNvPr id="91" name="Picture 90">
                <a:extLst>
                  <a:ext uri="{FF2B5EF4-FFF2-40B4-BE49-F238E27FC236}">
                    <a16:creationId xmlns:a16="http://schemas.microsoft.com/office/drawing/2014/main" id="{5C3A699C-A6DE-D747-8F5F-C5408016B48C}"/>
                  </a:ext>
                </a:extLst>
              </p:cNvPr>
              <p:cNvPicPr>
                <a:picLocks noChangeAspect="1"/>
              </p:cNvPicPr>
              <p:nvPr/>
            </p:nvPicPr>
            <p:blipFill>
              <a:blip r:embed="rId5"/>
              <a:stretch>
                <a:fillRect/>
              </a:stretch>
            </p:blipFill>
            <p:spPr>
              <a:xfrm>
                <a:off x="3214450" y="2741260"/>
                <a:ext cx="2069727" cy="732087"/>
              </a:xfrm>
              <a:prstGeom prst="rect">
                <a:avLst/>
              </a:prstGeom>
            </p:spPr>
          </p:pic>
          <p:pic>
            <p:nvPicPr>
              <p:cNvPr id="92" name="Picture 91">
                <a:extLst>
                  <a:ext uri="{FF2B5EF4-FFF2-40B4-BE49-F238E27FC236}">
                    <a16:creationId xmlns:a16="http://schemas.microsoft.com/office/drawing/2014/main" id="{76C0C032-4227-D247-AE89-2726C2F02D1D}"/>
                  </a:ext>
                </a:extLst>
              </p:cNvPr>
              <p:cNvPicPr>
                <a:picLocks noChangeAspect="1"/>
              </p:cNvPicPr>
              <p:nvPr/>
            </p:nvPicPr>
            <p:blipFill>
              <a:blip r:embed="rId6"/>
              <a:stretch>
                <a:fillRect/>
              </a:stretch>
            </p:blipFill>
            <p:spPr>
              <a:xfrm>
                <a:off x="3216030" y="2009173"/>
                <a:ext cx="2068147" cy="732087"/>
              </a:xfrm>
              <a:prstGeom prst="rect">
                <a:avLst/>
              </a:prstGeom>
            </p:spPr>
          </p:pic>
          <p:pic>
            <p:nvPicPr>
              <p:cNvPr id="93" name="Picture 92">
                <a:extLst>
                  <a:ext uri="{FF2B5EF4-FFF2-40B4-BE49-F238E27FC236}">
                    <a16:creationId xmlns:a16="http://schemas.microsoft.com/office/drawing/2014/main" id="{B7648721-1041-444A-BCD7-4B8D1622658A}"/>
                  </a:ext>
                </a:extLst>
              </p:cNvPr>
              <p:cNvPicPr>
                <a:picLocks noChangeAspect="1"/>
              </p:cNvPicPr>
              <p:nvPr/>
            </p:nvPicPr>
            <p:blipFill>
              <a:blip r:embed="rId7"/>
              <a:stretch>
                <a:fillRect/>
              </a:stretch>
            </p:blipFill>
            <p:spPr>
              <a:xfrm>
                <a:off x="3214450" y="4212327"/>
                <a:ext cx="2068146" cy="725194"/>
              </a:xfrm>
              <a:prstGeom prst="rect">
                <a:avLst/>
              </a:prstGeom>
            </p:spPr>
          </p:pic>
        </p:grpSp>
        <p:sp>
          <p:nvSpPr>
            <p:cNvPr id="81" name="Oval 80">
              <a:extLst>
                <a:ext uri="{FF2B5EF4-FFF2-40B4-BE49-F238E27FC236}">
                  <a16:creationId xmlns:a16="http://schemas.microsoft.com/office/drawing/2014/main" id="{CC35C008-1931-F242-B80F-CF372D8954BD}"/>
                </a:ext>
              </a:extLst>
            </p:cNvPr>
            <p:cNvSpPr/>
            <p:nvPr/>
          </p:nvSpPr>
          <p:spPr>
            <a:xfrm>
              <a:off x="3305908" y="437470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8104A5E4-7B10-2348-BD37-A4A358F0DA1D}"/>
                </a:ext>
              </a:extLst>
            </p:cNvPr>
            <p:cNvSpPr/>
            <p:nvPr/>
          </p:nvSpPr>
          <p:spPr>
            <a:xfrm>
              <a:off x="4961041" y="465992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AA8644C-E920-814B-880C-B4638A2BB6F5}"/>
                </a:ext>
              </a:extLst>
            </p:cNvPr>
            <p:cNvSpPr/>
            <p:nvPr/>
          </p:nvSpPr>
          <p:spPr>
            <a:xfrm>
              <a:off x="4893760" y="433083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C8CCA184-A23F-5B46-B426-9908DDD74F33}"/>
                </a:ext>
              </a:extLst>
            </p:cNvPr>
            <p:cNvSpPr/>
            <p:nvPr/>
          </p:nvSpPr>
          <p:spPr>
            <a:xfrm>
              <a:off x="4624753" y="4546273"/>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3D5756F-09BB-E94C-ADF2-3F572323453E}"/>
                </a:ext>
              </a:extLst>
            </p:cNvPr>
            <p:cNvSpPr/>
            <p:nvPr/>
          </p:nvSpPr>
          <p:spPr>
            <a:xfrm>
              <a:off x="4378569" y="4267462"/>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3FE1819-08EF-3D49-9A8F-3C60226D5762}"/>
                </a:ext>
              </a:extLst>
            </p:cNvPr>
            <p:cNvSpPr/>
            <p:nvPr/>
          </p:nvSpPr>
          <p:spPr>
            <a:xfrm>
              <a:off x="4038726" y="443443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73393D71-88A0-2D43-9FCB-6341E1076E6B}"/>
                </a:ext>
              </a:extLst>
            </p:cNvPr>
            <p:cNvSpPr/>
            <p:nvPr/>
          </p:nvSpPr>
          <p:spPr>
            <a:xfrm>
              <a:off x="3915634" y="4657789"/>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A5D2371B-14F6-1943-9824-EE1C296BD38C}"/>
                </a:ext>
              </a:extLst>
            </p:cNvPr>
            <p:cNvSpPr/>
            <p:nvPr/>
          </p:nvSpPr>
          <p:spPr>
            <a:xfrm>
              <a:off x="3653133" y="427438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06A806C-1EBB-FE43-ACCB-07C8A430247B}"/>
                </a:ext>
              </a:extLst>
            </p:cNvPr>
            <p:cNvSpPr/>
            <p:nvPr/>
          </p:nvSpPr>
          <p:spPr>
            <a:xfrm>
              <a:off x="3505642" y="462736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10404C8F-3DBC-8B43-B88E-DB8AC499908F}"/>
              </a:ext>
            </a:extLst>
          </p:cNvPr>
          <p:cNvGrpSpPr/>
          <p:nvPr/>
        </p:nvGrpSpPr>
        <p:grpSpPr>
          <a:xfrm>
            <a:off x="4180366" y="2882767"/>
            <a:ext cx="298939" cy="432436"/>
            <a:chOff x="3214450" y="2009173"/>
            <a:chExt cx="2069727" cy="2928348"/>
          </a:xfrm>
          <a:effectLst>
            <a:outerShdw blurRad="50800" dist="38100" dir="8100000" algn="tr" rotWithShape="0">
              <a:prstClr val="black">
                <a:alpha val="40000"/>
              </a:prstClr>
            </a:outerShdw>
          </a:effectLst>
        </p:grpSpPr>
        <p:grpSp>
          <p:nvGrpSpPr>
            <p:cNvPr id="95" name="Group 94">
              <a:extLst>
                <a:ext uri="{FF2B5EF4-FFF2-40B4-BE49-F238E27FC236}">
                  <a16:creationId xmlns:a16="http://schemas.microsoft.com/office/drawing/2014/main" id="{2DB99A20-8BA9-7140-91E9-6DA86719E441}"/>
                </a:ext>
              </a:extLst>
            </p:cNvPr>
            <p:cNvGrpSpPr/>
            <p:nvPr/>
          </p:nvGrpSpPr>
          <p:grpSpPr>
            <a:xfrm>
              <a:off x="3214450" y="2009173"/>
              <a:ext cx="2069727" cy="2928348"/>
              <a:chOff x="3214450" y="2009173"/>
              <a:chExt cx="2069727" cy="2928348"/>
            </a:xfrm>
          </p:grpSpPr>
          <p:pic>
            <p:nvPicPr>
              <p:cNvPr id="105" name="Picture 104">
                <a:extLst>
                  <a:ext uri="{FF2B5EF4-FFF2-40B4-BE49-F238E27FC236}">
                    <a16:creationId xmlns:a16="http://schemas.microsoft.com/office/drawing/2014/main" id="{ABDA8813-33F9-CE47-A92D-55C3BADC80AE}"/>
                  </a:ext>
                </a:extLst>
              </p:cNvPr>
              <p:cNvPicPr>
                <a:picLocks noChangeAspect="1"/>
              </p:cNvPicPr>
              <p:nvPr/>
            </p:nvPicPr>
            <p:blipFill>
              <a:blip r:embed="rId4"/>
              <a:stretch>
                <a:fillRect/>
              </a:stretch>
            </p:blipFill>
            <p:spPr>
              <a:xfrm>
                <a:off x="3216031" y="3473347"/>
                <a:ext cx="2068146" cy="732087"/>
              </a:xfrm>
              <a:prstGeom prst="rect">
                <a:avLst/>
              </a:prstGeom>
            </p:spPr>
          </p:pic>
          <p:pic>
            <p:nvPicPr>
              <p:cNvPr id="106" name="Picture 105">
                <a:extLst>
                  <a:ext uri="{FF2B5EF4-FFF2-40B4-BE49-F238E27FC236}">
                    <a16:creationId xmlns:a16="http://schemas.microsoft.com/office/drawing/2014/main" id="{5D07EC4A-FAF2-CF44-B34F-6B5C9F840984}"/>
                  </a:ext>
                </a:extLst>
              </p:cNvPr>
              <p:cNvPicPr>
                <a:picLocks noChangeAspect="1"/>
              </p:cNvPicPr>
              <p:nvPr/>
            </p:nvPicPr>
            <p:blipFill>
              <a:blip r:embed="rId5"/>
              <a:stretch>
                <a:fillRect/>
              </a:stretch>
            </p:blipFill>
            <p:spPr>
              <a:xfrm>
                <a:off x="3214450" y="2741260"/>
                <a:ext cx="2069727" cy="732087"/>
              </a:xfrm>
              <a:prstGeom prst="rect">
                <a:avLst/>
              </a:prstGeom>
            </p:spPr>
          </p:pic>
          <p:pic>
            <p:nvPicPr>
              <p:cNvPr id="107" name="Picture 106">
                <a:extLst>
                  <a:ext uri="{FF2B5EF4-FFF2-40B4-BE49-F238E27FC236}">
                    <a16:creationId xmlns:a16="http://schemas.microsoft.com/office/drawing/2014/main" id="{AC1B07B8-4CAB-144E-9019-EBB2549657FD}"/>
                  </a:ext>
                </a:extLst>
              </p:cNvPr>
              <p:cNvPicPr>
                <a:picLocks noChangeAspect="1"/>
              </p:cNvPicPr>
              <p:nvPr/>
            </p:nvPicPr>
            <p:blipFill>
              <a:blip r:embed="rId6"/>
              <a:stretch>
                <a:fillRect/>
              </a:stretch>
            </p:blipFill>
            <p:spPr>
              <a:xfrm>
                <a:off x="3216030" y="2009173"/>
                <a:ext cx="2068147" cy="732087"/>
              </a:xfrm>
              <a:prstGeom prst="rect">
                <a:avLst/>
              </a:prstGeom>
            </p:spPr>
          </p:pic>
          <p:pic>
            <p:nvPicPr>
              <p:cNvPr id="108" name="Picture 107">
                <a:extLst>
                  <a:ext uri="{FF2B5EF4-FFF2-40B4-BE49-F238E27FC236}">
                    <a16:creationId xmlns:a16="http://schemas.microsoft.com/office/drawing/2014/main" id="{1FF39711-D553-CA44-AE51-FB711489CF00}"/>
                  </a:ext>
                </a:extLst>
              </p:cNvPr>
              <p:cNvPicPr>
                <a:picLocks noChangeAspect="1"/>
              </p:cNvPicPr>
              <p:nvPr/>
            </p:nvPicPr>
            <p:blipFill>
              <a:blip r:embed="rId7"/>
              <a:stretch>
                <a:fillRect/>
              </a:stretch>
            </p:blipFill>
            <p:spPr>
              <a:xfrm>
                <a:off x="3214450" y="4212327"/>
                <a:ext cx="2068146" cy="725194"/>
              </a:xfrm>
              <a:prstGeom prst="rect">
                <a:avLst/>
              </a:prstGeom>
            </p:spPr>
          </p:pic>
        </p:grpSp>
        <p:sp>
          <p:nvSpPr>
            <p:cNvPr id="96" name="Oval 95">
              <a:extLst>
                <a:ext uri="{FF2B5EF4-FFF2-40B4-BE49-F238E27FC236}">
                  <a16:creationId xmlns:a16="http://schemas.microsoft.com/office/drawing/2014/main" id="{81B0D28E-8A31-3546-9B41-EF6969C68884}"/>
                </a:ext>
              </a:extLst>
            </p:cNvPr>
            <p:cNvSpPr/>
            <p:nvPr/>
          </p:nvSpPr>
          <p:spPr>
            <a:xfrm>
              <a:off x="3305908" y="437470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DB598138-F286-2748-B055-5050B86A98C4}"/>
                </a:ext>
              </a:extLst>
            </p:cNvPr>
            <p:cNvSpPr/>
            <p:nvPr/>
          </p:nvSpPr>
          <p:spPr>
            <a:xfrm>
              <a:off x="4961041" y="465992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E5466C66-E1FD-FA4A-8129-7986D2C18218}"/>
                </a:ext>
              </a:extLst>
            </p:cNvPr>
            <p:cNvSpPr/>
            <p:nvPr/>
          </p:nvSpPr>
          <p:spPr>
            <a:xfrm>
              <a:off x="4893760" y="433083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18F9B660-D0B0-F445-BAC1-7401A4A13D3C}"/>
                </a:ext>
              </a:extLst>
            </p:cNvPr>
            <p:cNvSpPr/>
            <p:nvPr/>
          </p:nvSpPr>
          <p:spPr>
            <a:xfrm>
              <a:off x="4624753" y="4546273"/>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B4EF463B-D234-D549-8EEC-60D71C1702DF}"/>
                </a:ext>
              </a:extLst>
            </p:cNvPr>
            <p:cNvSpPr/>
            <p:nvPr/>
          </p:nvSpPr>
          <p:spPr>
            <a:xfrm>
              <a:off x="4378569" y="4267462"/>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CC4F992F-38B5-EA48-A1F3-C4BFB9D84D0C}"/>
                </a:ext>
              </a:extLst>
            </p:cNvPr>
            <p:cNvSpPr/>
            <p:nvPr/>
          </p:nvSpPr>
          <p:spPr>
            <a:xfrm>
              <a:off x="4038726" y="443443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BC43122-E80E-2E42-8D51-08C7BA2A4CC0}"/>
                </a:ext>
              </a:extLst>
            </p:cNvPr>
            <p:cNvSpPr/>
            <p:nvPr/>
          </p:nvSpPr>
          <p:spPr>
            <a:xfrm>
              <a:off x="3915634" y="4657789"/>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82AD53CF-2FDF-7944-A00B-B8AB37A6D241}"/>
                </a:ext>
              </a:extLst>
            </p:cNvPr>
            <p:cNvSpPr/>
            <p:nvPr/>
          </p:nvSpPr>
          <p:spPr>
            <a:xfrm>
              <a:off x="3653133" y="427438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CF7D4F69-EA28-FB4B-B21B-3370FEEE80EC}"/>
                </a:ext>
              </a:extLst>
            </p:cNvPr>
            <p:cNvSpPr/>
            <p:nvPr/>
          </p:nvSpPr>
          <p:spPr>
            <a:xfrm>
              <a:off x="3505642" y="462736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22054B5B-9E37-7946-9EC4-8A55D9186047}"/>
              </a:ext>
            </a:extLst>
          </p:cNvPr>
          <p:cNvGrpSpPr/>
          <p:nvPr/>
        </p:nvGrpSpPr>
        <p:grpSpPr>
          <a:xfrm>
            <a:off x="7724063" y="2063640"/>
            <a:ext cx="298939" cy="788152"/>
            <a:chOff x="3214450" y="2009173"/>
            <a:chExt cx="2069727" cy="2928348"/>
          </a:xfrm>
          <a:effectLst>
            <a:outerShdw blurRad="50800" dist="38100" dir="8100000" algn="tr" rotWithShape="0">
              <a:prstClr val="black">
                <a:alpha val="40000"/>
              </a:prstClr>
            </a:outerShdw>
          </a:effectLst>
        </p:grpSpPr>
        <p:grpSp>
          <p:nvGrpSpPr>
            <p:cNvPr id="110" name="Group 109">
              <a:extLst>
                <a:ext uri="{FF2B5EF4-FFF2-40B4-BE49-F238E27FC236}">
                  <a16:creationId xmlns:a16="http://schemas.microsoft.com/office/drawing/2014/main" id="{5CD27913-CB2A-7C48-875A-7F30D5674FBC}"/>
                </a:ext>
              </a:extLst>
            </p:cNvPr>
            <p:cNvGrpSpPr/>
            <p:nvPr/>
          </p:nvGrpSpPr>
          <p:grpSpPr>
            <a:xfrm>
              <a:off x="3214450" y="2009173"/>
              <a:ext cx="2069727" cy="2928348"/>
              <a:chOff x="3214450" y="2009173"/>
              <a:chExt cx="2069727" cy="2928348"/>
            </a:xfrm>
          </p:grpSpPr>
          <p:pic>
            <p:nvPicPr>
              <p:cNvPr id="120" name="Picture 119">
                <a:extLst>
                  <a:ext uri="{FF2B5EF4-FFF2-40B4-BE49-F238E27FC236}">
                    <a16:creationId xmlns:a16="http://schemas.microsoft.com/office/drawing/2014/main" id="{9A56A606-7B3F-C741-97FC-17809AA02D42}"/>
                  </a:ext>
                </a:extLst>
              </p:cNvPr>
              <p:cNvPicPr>
                <a:picLocks noChangeAspect="1"/>
              </p:cNvPicPr>
              <p:nvPr/>
            </p:nvPicPr>
            <p:blipFill>
              <a:blip r:embed="rId4"/>
              <a:stretch>
                <a:fillRect/>
              </a:stretch>
            </p:blipFill>
            <p:spPr>
              <a:xfrm>
                <a:off x="3216031" y="3473347"/>
                <a:ext cx="2068146" cy="732087"/>
              </a:xfrm>
              <a:prstGeom prst="rect">
                <a:avLst/>
              </a:prstGeom>
            </p:spPr>
          </p:pic>
          <p:pic>
            <p:nvPicPr>
              <p:cNvPr id="121" name="Picture 120">
                <a:extLst>
                  <a:ext uri="{FF2B5EF4-FFF2-40B4-BE49-F238E27FC236}">
                    <a16:creationId xmlns:a16="http://schemas.microsoft.com/office/drawing/2014/main" id="{B907A154-9E48-F741-83CF-1DDB03F1A620}"/>
                  </a:ext>
                </a:extLst>
              </p:cNvPr>
              <p:cNvPicPr>
                <a:picLocks noChangeAspect="1"/>
              </p:cNvPicPr>
              <p:nvPr/>
            </p:nvPicPr>
            <p:blipFill>
              <a:blip r:embed="rId5"/>
              <a:stretch>
                <a:fillRect/>
              </a:stretch>
            </p:blipFill>
            <p:spPr>
              <a:xfrm>
                <a:off x="3214450" y="2741260"/>
                <a:ext cx="2069727" cy="732087"/>
              </a:xfrm>
              <a:prstGeom prst="rect">
                <a:avLst/>
              </a:prstGeom>
            </p:spPr>
          </p:pic>
          <p:pic>
            <p:nvPicPr>
              <p:cNvPr id="122" name="Picture 121">
                <a:extLst>
                  <a:ext uri="{FF2B5EF4-FFF2-40B4-BE49-F238E27FC236}">
                    <a16:creationId xmlns:a16="http://schemas.microsoft.com/office/drawing/2014/main" id="{DA479155-4434-434A-B0A4-6C42B160E3F3}"/>
                  </a:ext>
                </a:extLst>
              </p:cNvPr>
              <p:cNvPicPr>
                <a:picLocks noChangeAspect="1"/>
              </p:cNvPicPr>
              <p:nvPr/>
            </p:nvPicPr>
            <p:blipFill>
              <a:blip r:embed="rId6"/>
              <a:stretch>
                <a:fillRect/>
              </a:stretch>
            </p:blipFill>
            <p:spPr>
              <a:xfrm>
                <a:off x="3216030" y="2009173"/>
                <a:ext cx="2068147" cy="732087"/>
              </a:xfrm>
              <a:prstGeom prst="rect">
                <a:avLst/>
              </a:prstGeom>
            </p:spPr>
          </p:pic>
          <p:pic>
            <p:nvPicPr>
              <p:cNvPr id="123" name="Picture 122">
                <a:extLst>
                  <a:ext uri="{FF2B5EF4-FFF2-40B4-BE49-F238E27FC236}">
                    <a16:creationId xmlns:a16="http://schemas.microsoft.com/office/drawing/2014/main" id="{70B9E090-44F9-AA45-9E18-C70C2D0D1460}"/>
                  </a:ext>
                </a:extLst>
              </p:cNvPr>
              <p:cNvPicPr>
                <a:picLocks noChangeAspect="1"/>
              </p:cNvPicPr>
              <p:nvPr/>
            </p:nvPicPr>
            <p:blipFill>
              <a:blip r:embed="rId7"/>
              <a:stretch>
                <a:fillRect/>
              </a:stretch>
            </p:blipFill>
            <p:spPr>
              <a:xfrm>
                <a:off x="3214450" y="4212327"/>
                <a:ext cx="2068146" cy="725194"/>
              </a:xfrm>
              <a:prstGeom prst="rect">
                <a:avLst/>
              </a:prstGeom>
            </p:spPr>
          </p:pic>
        </p:grpSp>
        <p:sp>
          <p:nvSpPr>
            <p:cNvPr id="111" name="Oval 110">
              <a:extLst>
                <a:ext uri="{FF2B5EF4-FFF2-40B4-BE49-F238E27FC236}">
                  <a16:creationId xmlns:a16="http://schemas.microsoft.com/office/drawing/2014/main" id="{31D1C89B-536E-DC47-8BCA-13218967094D}"/>
                </a:ext>
              </a:extLst>
            </p:cNvPr>
            <p:cNvSpPr/>
            <p:nvPr/>
          </p:nvSpPr>
          <p:spPr>
            <a:xfrm>
              <a:off x="3305908" y="437470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32F2F4EE-2518-2F41-97C1-666680EFC082}"/>
                </a:ext>
              </a:extLst>
            </p:cNvPr>
            <p:cNvSpPr/>
            <p:nvPr/>
          </p:nvSpPr>
          <p:spPr>
            <a:xfrm>
              <a:off x="4961041" y="465992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F3886272-C0AC-1540-9BA3-EF92E6A79069}"/>
                </a:ext>
              </a:extLst>
            </p:cNvPr>
            <p:cNvSpPr/>
            <p:nvPr/>
          </p:nvSpPr>
          <p:spPr>
            <a:xfrm>
              <a:off x="4893760" y="433083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C52B39C-AAE5-E047-8373-BFDD0CD22394}"/>
                </a:ext>
              </a:extLst>
            </p:cNvPr>
            <p:cNvSpPr/>
            <p:nvPr/>
          </p:nvSpPr>
          <p:spPr>
            <a:xfrm>
              <a:off x="4624753" y="4546273"/>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A3873A25-961F-F64B-A254-D7D3646F558D}"/>
                </a:ext>
              </a:extLst>
            </p:cNvPr>
            <p:cNvSpPr/>
            <p:nvPr/>
          </p:nvSpPr>
          <p:spPr>
            <a:xfrm>
              <a:off x="4378569" y="4267462"/>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72FBA052-8A59-E54D-8CB1-24B79293B054}"/>
                </a:ext>
              </a:extLst>
            </p:cNvPr>
            <p:cNvSpPr/>
            <p:nvPr/>
          </p:nvSpPr>
          <p:spPr>
            <a:xfrm>
              <a:off x="4038726" y="443443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6B254E8B-94F1-D649-A207-FDE26AFA3D5A}"/>
                </a:ext>
              </a:extLst>
            </p:cNvPr>
            <p:cNvSpPr/>
            <p:nvPr/>
          </p:nvSpPr>
          <p:spPr>
            <a:xfrm>
              <a:off x="3915634" y="4657789"/>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CB4C13E6-0891-8F4E-B3CC-1789F5C73CA7}"/>
                </a:ext>
              </a:extLst>
            </p:cNvPr>
            <p:cNvSpPr/>
            <p:nvPr/>
          </p:nvSpPr>
          <p:spPr>
            <a:xfrm>
              <a:off x="3653133" y="427438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E82EFF5A-EEE0-A04D-90C9-9006A48D9263}"/>
                </a:ext>
              </a:extLst>
            </p:cNvPr>
            <p:cNvSpPr/>
            <p:nvPr/>
          </p:nvSpPr>
          <p:spPr>
            <a:xfrm>
              <a:off x="3505642" y="462736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1CE639BA-6342-8648-8EE1-7D69A4BCDA8F}"/>
              </a:ext>
            </a:extLst>
          </p:cNvPr>
          <p:cNvGrpSpPr/>
          <p:nvPr/>
        </p:nvGrpSpPr>
        <p:grpSpPr>
          <a:xfrm>
            <a:off x="4174908" y="2063640"/>
            <a:ext cx="298939" cy="788152"/>
            <a:chOff x="3214450" y="2009173"/>
            <a:chExt cx="2069727" cy="2928348"/>
          </a:xfrm>
          <a:effectLst>
            <a:outerShdw blurRad="50800" dist="38100" dir="8100000" algn="tr" rotWithShape="0">
              <a:prstClr val="black">
                <a:alpha val="40000"/>
              </a:prstClr>
            </a:outerShdw>
          </a:effectLst>
        </p:grpSpPr>
        <p:grpSp>
          <p:nvGrpSpPr>
            <p:cNvPr id="125" name="Group 124">
              <a:extLst>
                <a:ext uri="{FF2B5EF4-FFF2-40B4-BE49-F238E27FC236}">
                  <a16:creationId xmlns:a16="http://schemas.microsoft.com/office/drawing/2014/main" id="{BAE51D0D-869A-6443-8E30-DEAC57B2084F}"/>
                </a:ext>
              </a:extLst>
            </p:cNvPr>
            <p:cNvGrpSpPr/>
            <p:nvPr/>
          </p:nvGrpSpPr>
          <p:grpSpPr>
            <a:xfrm>
              <a:off x="3214450" y="2009173"/>
              <a:ext cx="2069727" cy="2928348"/>
              <a:chOff x="3214450" y="2009173"/>
              <a:chExt cx="2069727" cy="2928348"/>
            </a:xfrm>
          </p:grpSpPr>
          <p:pic>
            <p:nvPicPr>
              <p:cNvPr id="135" name="Picture 134">
                <a:extLst>
                  <a:ext uri="{FF2B5EF4-FFF2-40B4-BE49-F238E27FC236}">
                    <a16:creationId xmlns:a16="http://schemas.microsoft.com/office/drawing/2014/main" id="{FCF23421-E31D-6541-A569-240DAC7C35F5}"/>
                  </a:ext>
                </a:extLst>
              </p:cNvPr>
              <p:cNvPicPr>
                <a:picLocks noChangeAspect="1"/>
              </p:cNvPicPr>
              <p:nvPr/>
            </p:nvPicPr>
            <p:blipFill>
              <a:blip r:embed="rId4"/>
              <a:stretch>
                <a:fillRect/>
              </a:stretch>
            </p:blipFill>
            <p:spPr>
              <a:xfrm>
                <a:off x="3216031" y="3473347"/>
                <a:ext cx="2068146" cy="732087"/>
              </a:xfrm>
              <a:prstGeom prst="rect">
                <a:avLst/>
              </a:prstGeom>
            </p:spPr>
          </p:pic>
          <p:pic>
            <p:nvPicPr>
              <p:cNvPr id="136" name="Picture 135">
                <a:extLst>
                  <a:ext uri="{FF2B5EF4-FFF2-40B4-BE49-F238E27FC236}">
                    <a16:creationId xmlns:a16="http://schemas.microsoft.com/office/drawing/2014/main" id="{0DDF6919-339C-284B-B9FD-06B13C745F21}"/>
                  </a:ext>
                </a:extLst>
              </p:cNvPr>
              <p:cNvPicPr>
                <a:picLocks noChangeAspect="1"/>
              </p:cNvPicPr>
              <p:nvPr/>
            </p:nvPicPr>
            <p:blipFill>
              <a:blip r:embed="rId5"/>
              <a:stretch>
                <a:fillRect/>
              </a:stretch>
            </p:blipFill>
            <p:spPr>
              <a:xfrm>
                <a:off x="3214450" y="2741260"/>
                <a:ext cx="2069727" cy="732087"/>
              </a:xfrm>
              <a:prstGeom prst="rect">
                <a:avLst/>
              </a:prstGeom>
            </p:spPr>
          </p:pic>
          <p:pic>
            <p:nvPicPr>
              <p:cNvPr id="137" name="Picture 136">
                <a:extLst>
                  <a:ext uri="{FF2B5EF4-FFF2-40B4-BE49-F238E27FC236}">
                    <a16:creationId xmlns:a16="http://schemas.microsoft.com/office/drawing/2014/main" id="{4422892E-0AFD-ED46-A82E-8F1F44DD0A49}"/>
                  </a:ext>
                </a:extLst>
              </p:cNvPr>
              <p:cNvPicPr>
                <a:picLocks noChangeAspect="1"/>
              </p:cNvPicPr>
              <p:nvPr/>
            </p:nvPicPr>
            <p:blipFill>
              <a:blip r:embed="rId6"/>
              <a:stretch>
                <a:fillRect/>
              </a:stretch>
            </p:blipFill>
            <p:spPr>
              <a:xfrm>
                <a:off x="3216030" y="2009173"/>
                <a:ext cx="2068147" cy="732087"/>
              </a:xfrm>
              <a:prstGeom prst="rect">
                <a:avLst/>
              </a:prstGeom>
            </p:spPr>
          </p:pic>
          <p:pic>
            <p:nvPicPr>
              <p:cNvPr id="138" name="Picture 137">
                <a:extLst>
                  <a:ext uri="{FF2B5EF4-FFF2-40B4-BE49-F238E27FC236}">
                    <a16:creationId xmlns:a16="http://schemas.microsoft.com/office/drawing/2014/main" id="{E9AADEBD-0325-5449-8C9F-EF56006130FA}"/>
                  </a:ext>
                </a:extLst>
              </p:cNvPr>
              <p:cNvPicPr>
                <a:picLocks noChangeAspect="1"/>
              </p:cNvPicPr>
              <p:nvPr/>
            </p:nvPicPr>
            <p:blipFill>
              <a:blip r:embed="rId7"/>
              <a:stretch>
                <a:fillRect/>
              </a:stretch>
            </p:blipFill>
            <p:spPr>
              <a:xfrm>
                <a:off x="3214450" y="4212327"/>
                <a:ext cx="2068146" cy="725194"/>
              </a:xfrm>
              <a:prstGeom prst="rect">
                <a:avLst/>
              </a:prstGeom>
            </p:spPr>
          </p:pic>
        </p:grpSp>
        <p:sp>
          <p:nvSpPr>
            <p:cNvPr id="126" name="Oval 125">
              <a:extLst>
                <a:ext uri="{FF2B5EF4-FFF2-40B4-BE49-F238E27FC236}">
                  <a16:creationId xmlns:a16="http://schemas.microsoft.com/office/drawing/2014/main" id="{B404ABA8-5939-084C-AE5D-60B051C62F8E}"/>
                </a:ext>
              </a:extLst>
            </p:cNvPr>
            <p:cNvSpPr/>
            <p:nvPr/>
          </p:nvSpPr>
          <p:spPr>
            <a:xfrm>
              <a:off x="3305908" y="437470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4F93DD61-5CE6-BF4B-86C3-DE55DA65DB51}"/>
                </a:ext>
              </a:extLst>
            </p:cNvPr>
            <p:cNvSpPr/>
            <p:nvPr/>
          </p:nvSpPr>
          <p:spPr>
            <a:xfrm>
              <a:off x="4961041" y="465992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88526AA9-EDB3-264B-BFF3-3955DA25876B}"/>
                </a:ext>
              </a:extLst>
            </p:cNvPr>
            <p:cNvSpPr/>
            <p:nvPr/>
          </p:nvSpPr>
          <p:spPr>
            <a:xfrm>
              <a:off x="4893760" y="433083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DDF2A402-06F2-C942-B2A4-4AA1168A1AF4}"/>
                </a:ext>
              </a:extLst>
            </p:cNvPr>
            <p:cNvSpPr/>
            <p:nvPr/>
          </p:nvSpPr>
          <p:spPr>
            <a:xfrm>
              <a:off x="4624753" y="4546273"/>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014421F6-568D-DF4E-A990-CE05C0E8E9AD}"/>
                </a:ext>
              </a:extLst>
            </p:cNvPr>
            <p:cNvSpPr/>
            <p:nvPr/>
          </p:nvSpPr>
          <p:spPr>
            <a:xfrm>
              <a:off x="4378569" y="4267462"/>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CDC65ACF-7DF6-D049-B038-4C18E38E49AF}"/>
                </a:ext>
              </a:extLst>
            </p:cNvPr>
            <p:cNvSpPr/>
            <p:nvPr/>
          </p:nvSpPr>
          <p:spPr>
            <a:xfrm>
              <a:off x="4038726" y="443443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79E366B0-C482-8240-8DC0-E7BE42BD87E6}"/>
                </a:ext>
              </a:extLst>
            </p:cNvPr>
            <p:cNvSpPr/>
            <p:nvPr/>
          </p:nvSpPr>
          <p:spPr>
            <a:xfrm>
              <a:off x="3915634" y="4657789"/>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87CB3366-4642-AA4E-84F2-6D73B7260390}"/>
                </a:ext>
              </a:extLst>
            </p:cNvPr>
            <p:cNvSpPr/>
            <p:nvPr/>
          </p:nvSpPr>
          <p:spPr>
            <a:xfrm>
              <a:off x="3653133" y="427438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F2B7FE7E-FE7F-2541-838E-F2F205274DE4}"/>
                </a:ext>
              </a:extLst>
            </p:cNvPr>
            <p:cNvSpPr/>
            <p:nvPr/>
          </p:nvSpPr>
          <p:spPr>
            <a:xfrm>
              <a:off x="3505642" y="462736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FA799F36-979D-7341-A3C1-40A312BC9DFE}"/>
              </a:ext>
            </a:extLst>
          </p:cNvPr>
          <p:cNvGrpSpPr/>
          <p:nvPr/>
        </p:nvGrpSpPr>
        <p:grpSpPr>
          <a:xfrm>
            <a:off x="7729203" y="1450649"/>
            <a:ext cx="298939" cy="595048"/>
            <a:chOff x="3214450" y="2009173"/>
            <a:chExt cx="2069727" cy="2928348"/>
          </a:xfrm>
          <a:effectLst>
            <a:outerShdw blurRad="50800" dist="38100" dir="8100000" algn="tr" rotWithShape="0">
              <a:prstClr val="black">
                <a:alpha val="40000"/>
              </a:prstClr>
            </a:outerShdw>
          </a:effectLst>
        </p:grpSpPr>
        <p:grpSp>
          <p:nvGrpSpPr>
            <p:cNvPr id="140" name="Group 139">
              <a:extLst>
                <a:ext uri="{FF2B5EF4-FFF2-40B4-BE49-F238E27FC236}">
                  <a16:creationId xmlns:a16="http://schemas.microsoft.com/office/drawing/2014/main" id="{29F29F9B-EDC7-F048-897D-9BDE09F20539}"/>
                </a:ext>
              </a:extLst>
            </p:cNvPr>
            <p:cNvGrpSpPr/>
            <p:nvPr/>
          </p:nvGrpSpPr>
          <p:grpSpPr>
            <a:xfrm>
              <a:off x="3214450" y="2009173"/>
              <a:ext cx="2069727" cy="2928348"/>
              <a:chOff x="3214450" y="2009173"/>
              <a:chExt cx="2069727" cy="2928348"/>
            </a:xfrm>
          </p:grpSpPr>
          <p:pic>
            <p:nvPicPr>
              <p:cNvPr id="150" name="Picture 149">
                <a:extLst>
                  <a:ext uri="{FF2B5EF4-FFF2-40B4-BE49-F238E27FC236}">
                    <a16:creationId xmlns:a16="http://schemas.microsoft.com/office/drawing/2014/main" id="{E9C2E8F5-A6D8-7F4D-AB73-21831AC75E56}"/>
                  </a:ext>
                </a:extLst>
              </p:cNvPr>
              <p:cNvPicPr>
                <a:picLocks noChangeAspect="1"/>
              </p:cNvPicPr>
              <p:nvPr/>
            </p:nvPicPr>
            <p:blipFill>
              <a:blip r:embed="rId4"/>
              <a:stretch>
                <a:fillRect/>
              </a:stretch>
            </p:blipFill>
            <p:spPr>
              <a:xfrm>
                <a:off x="3216031" y="3473347"/>
                <a:ext cx="2068146" cy="732087"/>
              </a:xfrm>
              <a:prstGeom prst="rect">
                <a:avLst/>
              </a:prstGeom>
            </p:spPr>
          </p:pic>
          <p:pic>
            <p:nvPicPr>
              <p:cNvPr id="151" name="Picture 150">
                <a:extLst>
                  <a:ext uri="{FF2B5EF4-FFF2-40B4-BE49-F238E27FC236}">
                    <a16:creationId xmlns:a16="http://schemas.microsoft.com/office/drawing/2014/main" id="{C752AB84-9F61-D144-81DE-4EBA3AABF95A}"/>
                  </a:ext>
                </a:extLst>
              </p:cNvPr>
              <p:cNvPicPr>
                <a:picLocks noChangeAspect="1"/>
              </p:cNvPicPr>
              <p:nvPr/>
            </p:nvPicPr>
            <p:blipFill>
              <a:blip r:embed="rId5"/>
              <a:stretch>
                <a:fillRect/>
              </a:stretch>
            </p:blipFill>
            <p:spPr>
              <a:xfrm>
                <a:off x="3214450" y="2741260"/>
                <a:ext cx="2069727" cy="732087"/>
              </a:xfrm>
              <a:prstGeom prst="rect">
                <a:avLst/>
              </a:prstGeom>
            </p:spPr>
          </p:pic>
          <p:pic>
            <p:nvPicPr>
              <p:cNvPr id="152" name="Picture 151">
                <a:extLst>
                  <a:ext uri="{FF2B5EF4-FFF2-40B4-BE49-F238E27FC236}">
                    <a16:creationId xmlns:a16="http://schemas.microsoft.com/office/drawing/2014/main" id="{8C273222-9D4A-0942-A41D-8696A0CF18FB}"/>
                  </a:ext>
                </a:extLst>
              </p:cNvPr>
              <p:cNvPicPr>
                <a:picLocks noChangeAspect="1"/>
              </p:cNvPicPr>
              <p:nvPr/>
            </p:nvPicPr>
            <p:blipFill>
              <a:blip r:embed="rId6"/>
              <a:stretch>
                <a:fillRect/>
              </a:stretch>
            </p:blipFill>
            <p:spPr>
              <a:xfrm>
                <a:off x="3216030" y="2009173"/>
                <a:ext cx="2068147" cy="732087"/>
              </a:xfrm>
              <a:prstGeom prst="rect">
                <a:avLst/>
              </a:prstGeom>
            </p:spPr>
          </p:pic>
          <p:pic>
            <p:nvPicPr>
              <p:cNvPr id="153" name="Picture 152">
                <a:extLst>
                  <a:ext uri="{FF2B5EF4-FFF2-40B4-BE49-F238E27FC236}">
                    <a16:creationId xmlns:a16="http://schemas.microsoft.com/office/drawing/2014/main" id="{0B6313BD-BCE8-8945-AA3A-0133DB33CD8E}"/>
                  </a:ext>
                </a:extLst>
              </p:cNvPr>
              <p:cNvPicPr>
                <a:picLocks noChangeAspect="1"/>
              </p:cNvPicPr>
              <p:nvPr/>
            </p:nvPicPr>
            <p:blipFill>
              <a:blip r:embed="rId7"/>
              <a:stretch>
                <a:fillRect/>
              </a:stretch>
            </p:blipFill>
            <p:spPr>
              <a:xfrm>
                <a:off x="3214450" y="4212327"/>
                <a:ext cx="2068146" cy="725194"/>
              </a:xfrm>
              <a:prstGeom prst="rect">
                <a:avLst/>
              </a:prstGeom>
            </p:spPr>
          </p:pic>
        </p:grpSp>
        <p:sp>
          <p:nvSpPr>
            <p:cNvPr id="141" name="Oval 140">
              <a:extLst>
                <a:ext uri="{FF2B5EF4-FFF2-40B4-BE49-F238E27FC236}">
                  <a16:creationId xmlns:a16="http://schemas.microsoft.com/office/drawing/2014/main" id="{4224C7A0-159C-9944-A518-248F57E5E283}"/>
                </a:ext>
              </a:extLst>
            </p:cNvPr>
            <p:cNvSpPr/>
            <p:nvPr/>
          </p:nvSpPr>
          <p:spPr>
            <a:xfrm>
              <a:off x="3305908" y="437470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9D3EF11B-0E16-AB41-9D21-20BD35886903}"/>
                </a:ext>
              </a:extLst>
            </p:cNvPr>
            <p:cNvSpPr/>
            <p:nvPr/>
          </p:nvSpPr>
          <p:spPr>
            <a:xfrm>
              <a:off x="4961041" y="465992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A0D34AB0-5940-674D-B182-180CD6CE3BAE}"/>
                </a:ext>
              </a:extLst>
            </p:cNvPr>
            <p:cNvSpPr/>
            <p:nvPr/>
          </p:nvSpPr>
          <p:spPr>
            <a:xfrm>
              <a:off x="4893760" y="433083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7065295-0381-6A43-9ABA-28F0845B3165}"/>
                </a:ext>
              </a:extLst>
            </p:cNvPr>
            <p:cNvSpPr/>
            <p:nvPr/>
          </p:nvSpPr>
          <p:spPr>
            <a:xfrm>
              <a:off x="4624753" y="4546273"/>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FF79190-43FD-6C43-AF62-594E94626037}"/>
                </a:ext>
              </a:extLst>
            </p:cNvPr>
            <p:cNvSpPr/>
            <p:nvPr/>
          </p:nvSpPr>
          <p:spPr>
            <a:xfrm>
              <a:off x="4378569" y="4267462"/>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54AE1ED8-B7D5-834E-B599-6BE4557C68C5}"/>
                </a:ext>
              </a:extLst>
            </p:cNvPr>
            <p:cNvSpPr/>
            <p:nvPr/>
          </p:nvSpPr>
          <p:spPr>
            <a:xfrm>
              <a:off x="4038726" y="443443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4D9E00D2-3D5A-0641-BCE7-52A298CBF9FC}"/>
                </a:ext>
              </a:extLst>
            </p:cNvPr>
            <p:cNvSpPr/>
            <p:nvPr/>
          </p:nvSpPr>
          <p:spPr>
            <a:xfrm>
              <a:off x="3915634" y="4657789"/>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48812F8B-5E52-3E40-A39B-2F70A2ACC571}"/>
                </a:ext>
              </a:extLst>
            </p:cNvPr>
            <p:cNvSpPr/>
            <p:nvPr/>
          </p:nvSpPr>
          <p:spPr>
            <a:xfrm>
              <a:off x="3653133" y="427438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BDDAAC51-66E9-A449-BF41-0C6F6D1EA343}"/>
                </a:ext>
              </a:extLst>
            </p:cNvPr>
            <p:cNvSpPr/>
            <p:nvPr/>
          </p:nvSpPr>
          <p:spPr>
            <a:xfrm>
              <a:off x="3505642" y="462736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4" name="Group 153">
            <a:extLst>
              <a:ext uri="{FF2B5EF4-FFF2-40B4-BE49-F238E27FC236}">
                <a16:creationId xmlns:a16="http://schemas.microsoft.com/office/drawing/2014/main" id="{05EAE75D-E8A5-6C48-B5B4-EE291C878443}"/>
              </a:ext>
            </a:extLst>
          </p:cNvPr>
          <p:cNvGrpSpPr/>
          <p:nvPr/>
        </p:nvGrpSpPr>
        <p:grpSpPr>
          <a:xfrm>
            <a:off x="4180048" y="1450649"/>
            <a:ext cx="298939" cy="595048"/>
            <a:chOff x="3214450" y="2009173"/>
            <a:chExt cx="2069727" cy="2928348"/>
          </a:xfrm>
          <a:effectLst>
            <a:outerShdw blurRad="50800" dist="38100" dir="8100000" algn="tr" rotWithShape="0">
              <a:prstClr val="black">
                <a:alpha val="40000"/>
              </a:prstClr>
            </a:outerShdw>
          </a:effectLst>
        </p:grpSpPr>
        <p:grpSp>
          <p:nvGrpSpPr>
            <p:cNvPr id="155" name="Group 154">
              <a:extLst>
                <a:ext uri="{FF2B5EF4-FFF2-40B4-BE49-F238E27FC236}">
                  <a16:creationId xmlns:a16="http://schemas.microsoft.com/office/drawing/2014/main" id="{6D768B71-06A2-8842-AD0A-637469A4A9E8}"/>
                </a:ext>
              </a:extLst>
            </p:cNvPr>
            <p:cNvGrpSpPr/>
            <p:nvPr/>
          </p:nvGrpSpPr>
          <p:grpSpPr>
            <a:xfrm>
              <a:off x="3214450" y="2009173"/>
              <a:ext cx="2069727" cy="2928348"/>
              <a:chOff x="3214450" y="2009173"/>
              <a:chExt cx="2069727" cy="2928348"/>
            </a:xfrm>
          </p:grpSpPr>
          <p:pic>
            <p:nvPicPr>
              <p:cNvPr id="165" name="Picture 164">
                <a:extLst>
                  <a:ext uri="{FF2B5EF4-FFF2-40B4-BE49-F238E27FC236}">
                    <a16:creationId xmlns:a16="http://schemas.microsoft.com/office/drawing/2014/main" id="{3A0F66CC-E93F-064D-8AF6-22CFF30B2D98}"/>
                  </a:ext>
                </a:extLst>
              </p:cNvPr>
              <p:cNvPicPr>
                <a:picLocks noChangeAspect="1"/>
              </p:cNvPicPr>
              <p:nvPr/>
            </p:nvPicPr>
            <p:blipFill>
              <a:blip r:embed="rId4"/>
              <a:stretch>
                <a:fillRect/>
              </a:stretch>
            </p:blipFill>
            <p:spPr>
              <a:xfrm>
                <a:off x="3216031" y="3473347"/>
                <a:ext cx="2068146" cy="732087"/>
              </a:xfrm>
              <a:prstGeom prst="rect">
                <a:avLst/>
              </a:prstGeom>
            </p:spPr>
          </p:pic>
          <p:pic>
            <p:nvPicPr>
              <p:cNvPr id="166" name="Picture 165">
                <a:extLst>
                  <a:ext uri="{FF2B5EF4-FFF2-40B4-BE49-F238E27FC236}">
                    <a16:creationId xmlns:a16="http://schemas.microsoft.com/office/drawing/2014/main" id="{C8AEAF0E-AF2F-284A-B79F-0DEA692FF6CB}"/>
                  </a:ext>
                </a:extLst>
              </p:cNvPr>
              <p:cNvPicPr>
                <a:picLocks noChangeAspect="1"/>
              </p:cNvPicPr>
              <p:nvPr/>
            </p:nvPicPr>
            <p:blipFill>
              <a:blip r:embed="rId5"/>
              <a:stretch>
                <a:fillRect/>
              </a:stretch>
            </p:blipFill>
            <p:spPr>
              <a:xfrm>
                <a:off x="3214450" y="2741260"/>
                <a:ext cx="2069727" cy="732087"/>
              </a:xfrm>
              <a:prstGeom prst="rect">
                <a:avLst/>
              </a:prstGeom>
            </p:spPr>
          </p:pic>
          <p:pic>
            <p:nvPicPr>
              <p:cNvPr id="167" name="Picture 166">
                <a:extLst>
                  <a:ext uri="{FF2B5EF4-FFF2-40B4-BE49-F238E27FC236}">
                    <a16:creationId xmlns:a16="http://schemas.microsoft.com/office/drawing/2014/main" id="{BA52EB78-50AB-FD4B-9571-B5C6C5BA2D70}"/>
                  </a:ext>
                </a:extLst>
              </p:cNvPr>
              <p:cNvPicPr>
                <a:picLocks noChangeAspect="1"/>
              </p:cNvPicPr>
              <p:nvPr/>
            </p:nvPicPr>
            <p:blipFill>
              <a:blip r:embed="rId6"/>
              <a:stretch>
                <a:fillRect/>
              </a:stretch>
            </p:blipFill>
            <p:spPr>
              <a:xfrm>
                <a:off x="3216030" y="2009173"/>
                <a:ext cx="2068147" cy="732087"/>
              </a:xfrm>
              <a:prstGeom prst="rect">
                <a:avLst/>
              </a:prstGeom>
            </p:spPr>
          </p:pic>
          <p:pic>
            <p:nvPicPr>
              <p:cNvPr id="168" name="Picture 167">
                <a:extLst>
                  <a:ext uri="{FF2B5EF4-FFF2-40B4-BE49-F238E27FC236}">
                    <a16:creationId xmlns:a16="http://schemas.microsoft.com/office/drawing/2014/main" id="{55529489-A101-634C-ACD5-B559B5E2A2EB}"/>
                  </a:ext>
                </a:extLst>
              </p:cNvPr>
              <p:cNvPicPr>
                <a:picLocks noChangeAspect="1"/>
              </p:cNvPicPr>
              <p:nvPr/>
            </p:nvPicPr>
            <p:blipFill>
              <a:blip r:embed="rId7"/>
              <a:stretch>
                <a:fillRect/>
              </a:stretch>
            </p:blipFill>
            <p:spPr>
              <a:xfrm>
                <a:off x="3214450" y="4212327"/>
                <a:ext cx="2068146" cy="725194"/>
              </a:xfrm>
              <a:prstGeom prst="rect">
                <a:avLst/>
              </a:prstGeom>
            </p:spPr>
          </p:pic>
        </p:grpSp>
        <p:sp>
          <p:nvSpPr>
            <p:cNvPr id="156" name="Oval 155">
              <a:extLst>
                <a:ext uri="{FF2B5EF4-FFF2-40B4-BE49-F238E27FC236}">
                  <a16:creationId xmlns:a16="http://schemas.microsoft.com/office/drawing/2014/main" id="{BBC80E6C-60D6-FA49-A0D8-7EF2404FB07E}"/>
                </a:ext>
              </a:extLst>
            </p:cNvPr>
            <p:cNvSpPr/>
            <p:nvPr/>
          </p:nvSpPr>
          <p:spPr>
            <a:xfrm>
              <a:off x="3305908" y="437470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BD4DCCF6-F5AC-2F40-9A00-E60F94358B9E}"/>
                </a:ext>
              </a:extLst>
            </p:cNvPr>
            <p:cNvSpPr/>
            <p:nvPr/>
          </p:nvSpPr>
          <p:spPr>
            <a:xfrm>
              <a:off x="4961041" y="465992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1120634-5E48-8C46-BF2D-521E28D3DA9A}"/>
                </a:ext>
              </a:extLst>
            </p:cNvPr>
            <p:cNvSpPr/>
            <p:nvPr/>
          </p:nvSpPr>
          <p:spPr>
            <a:xfrm>
              <a:off x="4893760" y="4330830"/>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72D4C568-DB6B-0241-BD5F-C6493C3CC280}"/>
                </a:ext>
              </a:extLst>
            </p:cNvPr>
            <p:cNvSpPr/>
            <p:nvPr/>
          </p:nvSpPr>
          <p:spPr>
            <a:xfrm>
              <a:off x="4624753" y="4546273"/>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0F8A436D-AB92-6C45-9805-9109BA96BD69}"/>
                </a:ext>
              </a:extLst>
            </p:cNvPr>
            <p:cNvSpPr/>
            <p:nvPr/>
          </p:nvSpPr>
          <p:spPr>
            <a:xfrm>
              <a:off x="4378569" y="4267462"/>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6218C0BF-590B-8F44-866B-095E824BCA7B}"/>
                </a:ext>
              </a:extLst>
            </p:cNvPr>
            <p:cNvSpPr/>
            <p:nvPr/>
          </p:nvSpPr>
          <p:spPr>
            <a:xfrm>
              <a:off x="4038726" y="443443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528B63FC-26EF-DB4A-B0B0-8EB4FC8A4AF9}"/>
                </a:ext>
              </a:extLst>
            </p:cNvPr>
            <p:cNvSpPr/>
            <p:nvPr/>
          </p:nvSpPr>
          <p:spPr>
            <a:xfrm>
              <a:off x="3915634" y="4657789"/>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45A4F26B-F872-A643-800D-3E448495154B}"/>
                </a:ext>
              </a:extLst>
            </p:cNvPr>
            <p:cNvSpPr/>
            <p:nvPr/>
          </p:nvSpPr>
          <p:spPr>
            <a:xfrm>
              <a:off x="3653133" y="4274385"/>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CF8B43A2-2CD2-224A-9145-DFC77B7DBD88}"/>
                </a:ext>
              </a:extLst>
            </p:cNvPr>
            <p:cNvSpPr/>
            <p:nvPr/>
          </p:nvSpPr>
          <p:spPr>
            <a:xfrm>
              <a:off x="3505642" y="4627361"/>
              <a:ext cx="246184" cy="223676"/>
            </a:xfrm>
            <a:prstGeom prst="ellipse">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133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ppt_x"/>
                                          </p:val>
                                        </p:tav>
                                        <p:tav tm="100000">
                                          <p:val>
                                            <p:strVal val="#ppt_x"/>
                                          </p:val>
                                        </p:tav>
                                      </p:tavLst>
                                    </p:anim>
                                    <p:anim calcmode="lin" valueType="num">
                                      <p:cBhvr additive="base">
                                        <p:cTn id="18" dur="500" fill="hold"/>
                                        <p:tgtEl>
                                          <p:spTgt spid="6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ppt_x"/>
                                          </p:val>
                                        </p:tav>
                                        <p:tav tm="100000">
                                          <p:val>
                                            <p:strVal val="#ppt_x"/>
                                          </p:val>
                                        </p:tav>
                                      </p:tavLst>
                                    </p:anim>
                                    <p:anim calcmode="lin" valueType="num">
                                      <p:cBhvr additive="base">
                                        <p:cTn id="2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500" fill="hold"/>
                                        <p:tgtEl>
                                          <p:spTgt spid="94"/>
                                        </p:tgtEl>
                                        <p:attrNameLst>
                                          <p:attrName>ppt_x</p:attrName>
                                        </p:attrNameLst>
                                      </p:cBhvr>
                                      <p:tavLst>
                                        <p:tav tm="0">
                                          <p:val>
                                            <p:strVal val="#ppt_x"/>
                                          </p:val>
                                        </p:tav>
                                        <p:tav tm="100000">
                                          <p:val>
                                            <p:strVal val="#ppt_x"/>
                                          </p:val>
                                        </p:tav>
                                      </p:tavLst>
                                    </p:anim>
                                    <p:anim calcmode="lin" valueType="num">
                                      <p:cBhvr additive="base">
                                        <p:cTn id="28" dur="500" fill="hold"/>
                                        <p:tgtEl>
                                          <p:spTgt spid="9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500" fill="hold"/>
                                        <p:tgtEl>
                                          <p:spTgt spid="79"/>
                                        </p:tgtEl>
                                        <p:attrNameLst>
                                          <p:attrName>ppt_x</p:attrName>
                                        </p:attrNameLst>
                                      </p:cBhvr>
                                      <p:tavLst>
                                        <p:tav tm="0">
                                          <p:val>
                                            <p:strVal val="#ppt_x"/>
                                          </p:val>
                                        </p:tav>
                                        <p:tav tm="100000">
                                          <p:val>
                                            <p:strVal val="#ppt_x"/>
                                          </p:val>
                                        </p:tav>
                                      </p:tavLst>
                                    </p:anim>
                                    <p:anim calcmode="lin" valueType="num">
                                      <p:cBhvr additive="base">
                                        <p:cTn id="32" dur="50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124"/>
                                        </p:tgtEl>
                                        <p:attrNameLst>
                                          <p:attrName>style.visibility</p:attrName>
                                        </p:attrNameLst>
                                      </p:cBhvr>
                                      <p:to>
                                        <p:strVal val="visible"/>
                                      </p:to>
                                    </p:set>
                                    <p:anim calcmode="lin" valueType="num">
                                      <p:cBhvr additive="base">
                                        <p:cTn id="36" dur="500" fill="hold"/>
                                        <p:tgtEl>
                                          <p:spTgt spid="124"/>
                                        </p:tgtEl>
                                        <p:attrNameLst>
                                          <p:attrName>ppt_x</p:attrName>
                                        </p:attrNameLst>
                                      </p:cBhvr>
                                      <p:tavLst>
                                        <p:tav tm="0">
                                          <p:val>
                                            <p:strVal val="#ppt_x"/>
                                          </p:val>
                                        </p:tav>
                                        <p:tav tm="100000">
                                          <p:val>
                                            <p:strVal val="#ppt_x"/>
                                          </p:val>
                                        </p:tav>
                                      </p:tavLst>
                                    </p:anim>
                                    <p:anim calcmode="lin" valueType="num">
                                      <p:cBhvr additive="base">
                                        <p:cTn id="37" dur="500" fill="hold"/>
                                        <p:tgtEl>
                                          <p:spTgt spid="12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09"/>
                                        </p:tgtEl>
                                        <p:attrNameLst>
                                          <p:attrName>style.visibility</p:attrName>
                                        </p:attrNameLst>
                                      </p:cBhvr>
                                      <p:to>
                                        <p:strVal val="visible"/>
                                      </p:to>
                                    </p:set>
                                    <p:anim calcmode="lin" valueType="num">
                                      <p:cBhvr additive="base">
                                        <p:cTn id="40" dur="500" fill="hold"/>
                                        <p:tgtEl>
                                          <p:spTgt spid="109"/>
                                        </p:tgtEl>
                                        <p:attrNameLst>
                                          <p:attrName>ppt_x</p:attrName>
                                        </p:attrNameLst>
                                      </p:cBhvr>
                                      <p:tavLst>
                                        <p:tav tm="0">
                                          <p:val>
                                            <p:strVal val="#ppt_x"/>
                                          </p:val>
                                        </p:tav>
                                        <p:tav tm="100000">
                                          <p:val>
                                            <p:strVal val="#ppt_x"/>
                                          </p:val>
                                        </p:tav>
                                      </p:tavLst>
                                    </p:anim>
                                    <p:anim calcmode="lin" valueType="num">
                                      <p:cBhvr additive="base">
                                        <p:cTn id="41" dur="500" fill="hold"/>
                                        <p:tgtEl>
                                          <p:spTgt spid="109"/>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nodeType="afterEffect">
                                  <p:stCondLst>
                                    <p:cond delay="0"/>
                                  </p:stCondLst>
                                  <p:childTnLst>
                                    <p:set>
                                      <p:cBhvr>
                                        <p:cTn id="44" dur="1" fill="hold">
                                          <p:stCondLst>
                                            <p:cond delay="0"/>
                                          </p:stCondLst>
                                        </p:cTn>
                                        <p:tgtEl>
                                          <p:spTgt spid="154"/>
                                        </p:tgtEl>
                                        <p:attrNameLst>
                                          <p:attrName>style.visibility</p:attrName>
                                        </p:attrNameLst>
                                      </p:cBhvr>
                                      <p:to>
                                        <p:strVal val="visible"/>
                                      </p:to>
                                    </p:set>
                                    <p:anim calcmode="lin" valueType="num">
                                      <p:cBhvr additive="base">
                                        <p:cTn id="45" dur="500" fill="hold"/>
                                        <p:tgtEl>
                                          <p:spTgt spid="154"/>
                                        </p:tgtEl>
                                        <p:attrNameLst>
                                          <p:attrName>ppt_x</p:attrName>
                                        </p:attrNameLst>
                                      </p:cBhvr>
                                      <p:tavLst>
                                        <p:tav tm="0">
                                          <p:val>
                                            <p:strVal val="#ppt_x"/>
                                          </p:val>
                                        </p:tav>
                                        <p:tav tm="100000">
                                          <p:val>
                                            <p:strVal val="#ppt_x"/>
                                          </p:val>
                                        </p:tav>
                                      </p:tavLst>
                                    </p:anim>
                                    <p:anim calcmode="lin" valueType="num">
                                      <p:cBhvr additive="base">
                                        <p:cTn id="46" dur="500" fill="hold"/>
                                        <p:tgtEl>
                                          <p:spTgt spid="15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39"/>
                                        </p:tgtEl>
                                        <p:attrNameLst>
                                          <p:attrName>style.visibility</p:attrName>
                                        </p:attrNameLst>
                                      </p:cBhvr>
                                      <p:to>
                                        <p:strVal val="visible"/>
                                      </p:to>
                                    </p:set>
                                    <p:anim calcmode="lin" valueType="num">
                                      <p:cBhvr additive="base">
                                        <p:cTn id="49" dur="500" fill="hold"/>
                                        <p:tgtEl>
                                          <p:spTgt spid="139"/>
                                        </p:tgtEl>
                                        <p:attrNameLst>
                                          <p:attrName>ppt_x</p:attrName>
                                        </p:attrNameLst>
                                      </p:cBhvr>
                                      <p:tavLst>
                                        <p:tav tm="0">
                                          <p:val>
                                            <p:strVal val="#ppt_x"/>
                                          </p:val>
                                        </p:tav>
                                        <p:tav tm="100000">
                                          <p:val>
                                            <p:strVal val="#ppt_x"/>
                                          </p:val>
                                        </p:tav>
                                      </p:tavLst>
                                    </p:anim>
                                    <p:anim calcmode="lin" valueType="num">
                                      <p:cBhvr additive="base">
                                        <p:cTn id="50"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dissolv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A4F5-38CE-F748-A053-2CA2CE19A935}"/>
              </a:ext>
            </a:extLst>
          </p:cNvPr>
          <p:cNvSpPr>
            <a:spLocks noGrp="1"/>
          </p:cNvSpPr>
          <p:nvPr>
            <p:ph type="title"/>
          </p:nvPr>
        </p:nvSpPr>
        <p:spPr>
          <a:xfrm>
            <a:off x="1926771" y="598713"/>
            <a:ext cx="6601944" cy="3385457"/>
          </a:xfrm>
        </p:spPr>
        <p:txBody>
          <a:bodyPr anchor="t">
            <a:normAutofit/>
          </a:bodyPr>
          <a:lstStyle/>
          <a:p>
            <a:pPr algn="l"/>
            <a:r>
              <a:rPr lang="en-US" sz="3400" b="1" spc="0" dirty="0">
                <a:latin typeface="Lato Black" panose="020F0502020204030203" pitchFamily="34" charset="0"/>
                <a:ea typeface="Lato Black" panose="020F0502020204030203" pitchFamily="34" charset="0"/>
                <a:cs typeface="Lato Black" panose="020F0502020204030203" pitchFamily="34" charset="0"/>
              </a:rPr>
              <a:t>The notion is still widely held that slow-moving currents or still water are a prerequisite for substantial mud deposition…</a:t>
            </a:r>
          </a:p>
        </p:txBody>
      </p:sp>
      <p:sp>
        <p:nvSpPr>
          <p:cNvPr id="3" name="Rectangle 2">
            <a:extLst>
              <a:ext uri="{FF2B5EF4-FFF2-40B4-BE49-F238E27FC236}">
                <a16:creationId xmlns:a16="http://schemas.microsoft.com/office/drawing/2014/main" id="{2C0B70A3-E6A7-F241-AA17-7281BAF1A963}"/>
              </a:ext>
            </a:extLst>
          </p:cNvPr>
          <p:cNvSpPr/>
          <p:nvPr/>
        </p:nvSpPr>
        <p:spPr>
          <a:xfrm>
            <a:off x="1926771" y="3984170"/>
            <a:ext cx="6400800" cy="923330"/>
          </a:xfrm>
          <a:prstGeom prst="rect">
            <a:avLst/>
          </a:prstGeom>
        </p:spPr>
        <p:txBody>
          <a:bodyPr wrap="square">
            <a:spAutoFit/>
          </a:bodyPr>
          <a:lstStyle/>
          <a:p>
            <a:r>
              <a:rPr lang="en-US" b="1" dirty="0">
                <a:latin typeface="Lato" panose="020F0502020204030203" pitchFamily="34" charset="0"/>
                <a:ea typeface="Lato" panose="020F0502020204030203" pitchFamily="34" charset="0"/>
                <a:cs typeface="Lato" panose="020F0502020204030203" pitchFamily="34" charset="0"/>
              </a:rPr>
              <a:t>John Southard, Juergen </a:t>
            </a:r>
            <a:r>
              <a:rPr lang="en-US" b="1" dirty="0" err="1">
                <a:latin typeface="Lato" panose="020F0502020204030203" pitchFamily="34" charset="0"/>
                <a:ea typeface="Lato" panose="020F0502020204030203" pitchFamily="34" charset="0"/>
                <a:cs typeface="Lato" panose="020F0502020204030203" pitchFamily="34" charset="0"/>
              </a:rPr>
              <a:t>Schieber</a:t>
            </a:r>
            <a:r>
              <a:rPr lang="en-US" b="1" dirty="0">
                <a:latin typeface="Lato" panose="020F0502020204030203" pitchFamily="34" charset="0"/>
                <a:ea typeface="Lato" panose="020F0502020204030203" pitchFamily="34" charset="0"/>
                <a:cs typeface="Lato" panose="020F0502020204030203" pitchFamily="34" charset="0"/>
              </a:rPr>
              <a:t>, Accretion of mudstone beds from migrating floccule ripples, Science 318(5857):1760, 2007</a:t>
            </a:r>
          </a:p>
        </p:txBody>
      </p:sp>
      <p:pic>
        <p:nvPicPr>
          <p:cNvPr id="4" name="Picture 3" descr="Icon&#10;&#10;Description automatically generated">
            <a:extLst>
              <a:ext uri="{FF2B5EF4-FFF2-40B4-BE49-F238E27FC236}">
                <a16:creationId xmlns:a16="http://schemas.microsoft.com/office/drawing/2014/main" id="{2D197EFF-1596-8A49-AAA4-697AF0E9DD2A}"/>
              </a:ext>
            </a:extLst>
          </p:cNvPr>
          <p:cNvPicPr>
            <a:picLocks noChangeAspect="1"/>
          </p:cNvPicPr>
          <p:nvPr/>
        </p:nvPicPr>
        <p:blipFill>
          <a:blip r:embed="rId2"/>
          <a:stretch>
            <a:fillRect/>
          </a:stretch>
        </p:blipFill>
        <p:spPr>
          <a:xfrm>
            <a:off x="615285" y="465439"/>
            <a:ext cx="1278336" cy="1278336"/>
          </a:xfrm>
          <a:prstGeom prst="rect">
            <a:avLst/>
          </a:prstGeom>
        </p:spPr>
      </p:pic>
    </p:spTree>
    <p:extLst>
      <p:ext uri="{BB962C8B-B14F-4D97-AF65-F5344CB8AC3E}">
        <p14:creationId xmlns:p14="http://schemas.microsoft.com/office/powerpoint/2010/main" val="626463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A4F5-38CE-F748-A053-2CA2CE19A935}"/>
              </a:ext>
            </a:extLst>
          </p:cNvPr>
          <p:cNvSpPr>
            <a:spLocks noGrp="1"/>
          </p:cNvSpPr>
          <p:nvPr>
            <p:ph type="title"/>
          </p:nvPr>
        </p:nvSpPr>
        <p:spPr>
          <a:xfrm>
            <a:off x="1926771" y="598713"/>
            <a:ext cx="6601944" cy="3385457"/>
          </a:xfrm>
        </p:spPr>
        <p:txBody>
          <a:bodyPr anchor="t">
            <a:normAutofit/>
          </a:bodyPr>
          <a:lstStyle/>
          <a:p>
            <a:pPr algn="l"/>
            <a:r>
              <a:rPr lang="en-US" sz="3400" b="1" spc="0" dirty="0">
                <a:latin typeface="Lato Black" panose="020F0502020204030203" pitchFamily="34" charset="0"/>
                <a:ea typeface="Lato Black" panose="020F0502020204030203" pitchFamily="34" charset="0"/>
                <a:cs typeface="Lato Black" panose="020F0502020204030203" pitchFamily="34" charset="0"/>
              </a:rPr>
              <a:t>Our observations do not support the notion that muds can only be deposited in quiet environments with only intermittent weak currents.</a:t>
            </a:r>
          </a:p>
        </p:txBody>
      </p:sp>
      <p:sp>
        <p:nvSpPr>
          <p:cNvPr id="3" name="Rectangle 2">
            <a:extLst>
              <a:ext uri="{FF2B5EF4-FFF2-40B4-BE49-F238E27FC236}">
                <a16:creationId xmlns:a16="http://schemas.microsoft.com/office/drawing/2014/main" id="{2C0B70A3-E6A7-F241-AA17-7281BAF1A963}"/>
              </a:ext>
            </a:extLst>
          </p:cNvPr>
          <p:cNvSpPr/>
          <p:nvPr/>
        </p:nvSpPr>
        <p:spPr>
          <a:xfrm>
            <a:off x="1926771" y="3984170"/>
            <a:ext cx="6400800" cy="923330"/>
          </a:xfrm>
          <a:prstGeom prst="rect">
            <a:avLst/>
          </a:prstGeom>
        </p:spPr>
        <p:txBody>
          <a:bodyPr wrap="square">
            <a:spAutoFit/>
          </a:bodyPr>
          <a:lstStyle/>
          <a:p>
            <a:r>
              <a:rPr lang="en-US" b="1" dirty="0">
                <a:latin typeface="Lato" panose="020F0502020204030203" pitchFamily="34" charset="0"/>
                <a:ea typeface="Lato" panose="020F0502020204030203" pitchFamily="34" charset="0"/>
                <a:cs typeface="Lato" panose="020F0502020204030203" pitchFamily="34" charset="0"/>
              </a:rPr>
              <a:t>John Southard, Juergen </a:t>
            </a:r>
            <a:r>
              <a:rPr lang="en-US" b="1" dirty="0" err="1">
                <a:latin typeface="Lato" panose="020F0502020204030203" pitchFamily="34" charset="0"/>
                <a:ea typeface="Lato" panose="020F0502020204030203" pitchFamily="34" charset="0"/>
                <a:cs typeface="Lato" panose="020F0502020204030203" pitchFamily="34" charset="0"/>
              </a:rPr>
              <a:t>Schieber</a:t>
            </a:r>
            <a:r>
              <a:rPr lang="en-US" b="1" dirty="0">
                <a:latin typeface="Lato" panose="020F0502020204030203" pitchFamily="34" charset="0"/>
                <a:ea typeface="Lato" panose="020F0502020204030203" pitchFamily="34" charset="0"/>
                <a:cs typeface="Lato" panose="020F0502020204030203" pitchFamily="34" charset="0"/>
              </a:rPr>
              <a:t>, Accretion of mudstone beds from migrating floccule ripples, Science 318(5857):1760, 2007</a:t>
            </a:r>
          </a:p>
        </p:txBody>
      </p:sp>
      <p:pic>
        <p:nvPicPr>
          <p:cNvPr id="4" name="Picture 3" descr="Icon&#10;&#10;Description automatically generated">
            <a:extLst>
              <a:ext uri="{FF2B5EF4-FFF2-40B4-BE49-F238E27FC236}">
                <a16:creationId xmlns:a16="http://schemas.microsoft.com/office/drawing/2014/main" id="{2D197EFF-1596-8A49-AAA4-697AF0E9DD2A}"/>
              </a:ext>
            </a:extLst>
          </p:cNvPr>
          <p:cNvPicPr>
            <a:picLocks noChangeAspect="1"/>
          </p:cNvPicPr>
          <p:nvPr/>
        </p:nvPicPr>
        <p:blipFill>
          <a:blip r:embed="rId2"/>
          <a:stretch>
            <a:fillRect/>
          </a:stretch>
        </p:blipFill>
        <p:spPr>
          <a:xfrm>
            <a:off x="615285" y="465439"/>
            <a:ext cx="1278336" cy="1278336"/>
          </a:xfrm>
          <a:prstGeom prst="rect">
            <a:avLst/>
          </a:prstGeom>
        </p:spPr>
      </p:pic>
    </p:spTree>
    <p:extLst>
      <p:ext uri="{BB962C8B-B14F-4D97-AF65-F5344CB8AC3E}">
        <p14:creationId xmlns:p14="http://schemas.microsoft.com/office/powerpoint/2010/main" val="1650871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A4F5-38CE-F748-A053-2CA2CE19A935}"/>
              </a:ext>
            </a:extLst>
          </p:cNvPr>
          <p:cNvSpPr>
            <a:spLocks noGrp="1"/>
          </p:cNvSpPr>
          <p:nvPr>
            <p:ph type="title"/>
          </p:nvPr>
        </p:nvSpPr>
        <p:spPr>
          <a:xfrm>
            <a:off x="1926771" y="598713"/>
            <a:ext cx="6601944" cy="3385457"/>
          </a:xfrm>
        </p:spPr>
        <p:txBody>
          <a:bodyPr anchor="t">
            <a:normAutofit/>
          </a:bodyPr>
          <a:lstStyle/>
          <a:p>
            <a:pPr algn="l"/>
            <a:r>
              <a:rPr lang="en-US" sz="3400" b="1" spc="0" dirty="0">
                <a:latin typeface="Lato Black" panose="020F0502020204030203" pitchFamily="34" charset="0"/>
                <a:ea typeface="Lato Black" panose="020F0502020204030203" pitchFamily="34" charset="0"/>
                <a:cs typeface="Lato Black" panose="020F0502020204030203" pitchFamily="34" charset="0"/>
              </a:rPr>
              <a:t>Instead bedload transport of flocculated mud and deposition occurs at current velocities that would also transport and deposit sand.</a:t>
            </a:r>
          </a:p>
        </p:txBody>
      </p:sp>
      <p:sp>
        <p:nvSpPr>
          <p:cNvPr id="3" name="Rectangle 2">
            <a:extLst>
              <a:ext uri="{FF2B5EF4-FFF2-40B4-BE49-F238E27FC236}">
                <a16:creationId xmlns:a16="http://schemas.microsoft.com/office/drawing/2014/main" id="{2C0B70A3-E6A7-F241-AA17-7281BAF1A963}"/>
              </a:ext>
            </a:extLst>
          </p:cNvPr>
          <p:cNvSpPr/>
          <p:nvPr/>
        </p:nvSpPr>
        <p:spPr>
          <a:xfrm>
            <a:off x="1926771" y="3984170"/>
            <a:ext cx="6400800" cy="923330"/>
          </a:xfrm>
          <a:prstGeom prst="rect">
            <a:avLst/>
          </a:prstGeom>
        </p:spPr>
        <p:txBody>
          <a:bodyPr wrap="square">
            <a:spAutoFit/>
          </a:bodyPr>
          <a:lstStyle/>
          <a:p>
            <a:r>
              <a:rPr lang="en-US" b="1" dirty="0">
                <a:latin typeface="Lato" panose="020F0502020204030203" pitchFamily="34" charset="0"/>
                <a:ea typeface="Lato" panose="020F0502020204030203" pitchFamily="34" charset="0"/>
                <a:cs typeface="Lato" panose="020F0502020204030203" pitchFamily="34" charset="0"/>
              </a:rPr>
              <a:t>John Southard, Juergen </a:t>
            </a:r>
            <a:r>
              <a:rPr lang="en-US" b="1" dirty="0" err="1">
                <a:latin typeface="Lato" panose="020F0502020204030203" pitchFamily="34" charset="0"/>
                <a:ea typeface="Lato" panose="020F0502020204030203" pitchFamily="34" charset="0"/>
                <a:cs typeface="Lato" panose="020F0502020204030203" pitchFamily="34" charset="0"/>
              </a:rPr>
              <a:t>Schieber</a:t>
            </a:r>
            <a:r>
              <a:rPr lang="en-US" b="1" dirty="0">
                <a:latin typeface="Lato" panose="020F0502020204030203" pitchFamily="34" charset="0"/>
                <a:ea typeface="Lato" panose="020F0502020204030203" pitchFamily="34" charset="0"/>
                <a:cs typeface="Lato" panose="020F0502020204030203" pitchFamily="34" charset="0"/>
              </a:rPr>
              <a:t>, Accretion of mudstone beds from migrating floccule ripples, Science 318(5857):1760, 2007</a:t>
            </a:r>
          </a:p>
        </p:txBody>
      </p:sp>
      <p:pic>
        <p:nvPicPr>
          <p:cNvPr id="4" name="Picture 3" descr="Icon&#10;&#10;Description automatically generated">
            <a:extLst>
              <a:ext uri="{FF2B5EF4-FFF2-40B4-BE49-F238E27FC236}">
                <a16:creationId xmlns:a16="http://schemas.microsoft.com/office/drawing/2014/main" id="{2D197EFF-1596-8A49-AAA4-697AF0E9DD2A}"/>
              </a:ext>
            </a:extLst>
          </p:cNvPr>
          <p:cNvPicPr>
            <a:picLocks noChangeAspect="1"/>
          </p:cNvPicPr>
          <p:nvPr/>
        </p:nvPicPr>
        <p:blipFill>
          <a:blip r:embed="rId2"/>
          <a:stretch>
            <a:fillRect/>
          </a:stretch>
        </p:blipFill>
        <p:spPr>
          <a:xfrm>
            <a:off x="615285" y="465439"/>
            <a:ext cx="1278336" cy="1278336"/>
          </a:xfrm>
          <a:prstGeom prst="rect">
            <a:avLst/>
          </a:prstGeom>
        </p:spPr>
      </p:pic>
    </p:spTree>
    <p:extLst>
      <p:ext uri="{BB962C8B-B14F-4D97-AF65-F5344CB8AC3E}">
        <p14:creationId xmlns:p14="http://schemas.microsoft.com/office/powerpoint/2010/main" val="1470406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E1356-BC56-0F49-A6E3-F541432FFE02}"/>
              </a:ext>
            </a:extLst>
          </p:cNvPr>
          <p:cNvSpPr>
            <a:spLocks noGrp="1"/>
          </p:cNvSpPr>
          <p:nvPr>
            <p:ph type="title"/>
          </p:nvPr>
        </p:nvSpPr>
        <p:spPr/>
        <p:txBody>
          <a:bodyPr/>
          <a:lstStyle/>
          <a:p>
            <a:r>
              <a:rPr lang="en-US" dirty="0"/>
              <a:t>Summary</a:t>
            </a:r>
          </a:p>
        </p:txBody>
      </p:sp>
      <p:sp>
        <p:nvSpPr>
          <p:cNvPr id="8" name="TextBox 7">
            <a:extLst>
              <a:ext uri="{FF2B5EF4-FFF2-40B4-BE49-F238E27FC236}">
                <a16:creationId xmlns:a16="http://schemas.microsoft.com/office/drawing/2014/main" id="{75DEE21E-C336-0747-9798-CE37FFF82473}"/>
              </a:ext>
            </a:extLst>
          </p:cNvPr>
          <p:cNvSpPr txBox="1"/>
          <p:nvPr/>
        </p:nvSpPr>
        <p:spPr>
          <a:xfrm>
            <a:off x="119367" y="942542"/>
            <a:ext cx="8873804" cy="452431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Oceans contain more than enough water to flood the continents – </a:t>
            </a:r>
            <a:r>
              <a:rPr lang="en-US" sz="2400" b="1" i="1" dirty="0">
                <a:latin typeface="Lato" panose="020F0502020204030203" pitchFamily="34" charset="0"/>
                <a:ea typeface="Lato" panose="020F0502020204030203" pitchFamily="34" charset="0"/>
                <a:cs typeface="Lato" panose="020F0502020204030203" pitchFamily="34" charset="0"/>
              </a:rPr>
              <a:t>and still have oceans.</a:t>
            </a:r>
          </a:p>
          <a:p>
            <a:pPr marL="342900"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Sedimentary layers appear to have been deposited rapidly – not over millions of years.</a:t>
            </a:r>
          </a:p>
          <a:p>
            <a:pPr marL="342900"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The entire ocean sea floor is relatively ‘young’.</a:t>
            </a:r>
          </a:p>
          <a:p>
            <a:pPr marL="342900"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The previous ocean floor is still cooler than surrounding mantle rock – indicates recent rapid plate tectonics.</a:t>
            </a:r>
          </a:p>
          <a:p>
            <a:pPr marL="342900"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Fining upward sequencing in massive, continent-wide rock layers are better explained by rapid deposition.</a:t>
            </a:r>
          </a:p>
          <a:p>
            <a:pPr marL="342900"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Fits the historical narrative of Genesis 6-8.</a:t>
            </a:r>
          </a:p>
          <a:p>
            <a:pPr marL="342900"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Rapid tectonics is a </a:t>
            </a:r>
            <a:r>
              <a:rPr lang="en-US" sz="2400" b="1" i="1" dirty="0">
                <a:latin typeface="Lato" panose="020F0502020204030203" pitchFamily="34" charset="0"/>
                <a:ea typeface="Lato" panose="020F0502020204030203" pitchFamily="34" charset="0"/>
                <a:cs typeface="Lato" panose="020F0502020204030203" pitchFamily="34" charset="0"/>
              </a:rPr>
              <a:t>theory</a:t>
            </a:r>
            <a:r>
              <a:rPr lang="en-US" sz="2400" b="1" dirty="0">
                <a:latin typeface="Lato" panose="020F0502020204030203" pitchFamily="34" charset="0"/>
                <a:ea typeface="Lato" panose="020F0502020204030203" pitchFamily="34" charset="0"/>
                <a:cs typeface="Lato" panose="020F0502020204030203" pitchFamily="34" charset="0"/>
              </a:rPr>
              <a:t>, to which we should hold </a:t>
            </a:r>
            <a:r>
              <a:rPr lang="en-US" sz="2400" b="1" i="1" dirty="0">
                <a:latin typeface="Lato" panose="020F0502020204030203" pitchFamily="34" charset="0"/>
                <a:ea typeface="Lato" panose="020F0502020204030203" pitchFamily="34" charset="0"/>
                <a:cs typeface="Lato" panose="020F0502020204030203" pitchFamily="34" charset="0"/>
              </a:rPr>
              <a:t>loosely</a:t>
            </a:r>
            <a:r>
              <a:rPr lang="en-US" sz="2400" b="1" dirty="0">
                <a:latin typeface="Lato" panose="020F0502020204030203" pitchFamily="34" charset="0"/>
                <a:ea typeface="Lato" panose="020F0502020204030203" pitchFamily="34" charset="0"/>
                <a:cs typeface="Lato" panose="020F0502020204030203" pitchFamily="34" charset="0"/>
              </a:rPr>
              <a:t>!</a:t>
            </a:r>
          </a:p>
          <a:p>
            <a:pPr marL="342900" indent="-342900">
              <a:buFont typeface="Arial" panose="020B0604020202020204" pitchFamily="34" charset="0"/>
              <a:buChar char="•"/>
            </a:pPr>
            <a:endParaRPr lang="en-US" sz="24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8063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dissolv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dissolve">
                                      <p:cBhvr>
                                        <p:cTn id="4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66DB8-EC24-6E4C-9ED1-9966DB0DA307}"/>
              </a:ext>
            </a:extLst>
          </p:cNvPr>
          <p:cNvSpPr>
            <a:spLocks noGrp="1"/>
          </p:cNvSpPr>
          <p:nvPr>
            <p:ph type="body" sz="quarter" idx="10"/>
          </p:nvPr>
        </p:nvSpPr>
        <p:spPr/>
        <p:txBody>
          <a:bodyPr>
            <a:normAutofit/>
          </a:bodyPr>
          <a:lstStyle/>
          <a:p>
            <a:r>
              <a:rPr lang="en-US" sz="4000" b="1" dirty="0">
                <a:latin typeface="Lato Black" panose="020F0502020204030203" pitchFamily="34" charset="0"/>
                <a:ea typeface="Lato Black" panose="020F0502020204030203" pitchFamily="34" charset="0"/>
                <a:cs typeface="Lato Black" panose="020F0502020204030203" pitchFamily="34" charset="0"/>
              </a:rPr>
              <a:t>Know this first of all, that in the last days mockers will come with their mocking, following after their own lusts,</a:t>
            </a:r>
          </a:p>
        </p:txBody>
      </p:sp>
      <p:sp>
        <p:nvSpPr>
          <p:cNvPr id="4" name="Text Placeholder 3">
            <a:extLst>
              <a:ext uri="{FF2B5EF4-FFF2-40B4-BE49-F238E27FC236}">
                <a16:creationId xmlns:a16="http://schemas.microsoft.com/office/drawing/2014/main" id="{CC1228AE-8E96-7A43-8DBC-CB8988833196}"/>
              </a:ext>
            </a:extLst>
          </p:cNvPr>
          <p:cNvSpPr>
            <a:spLocks noGrp="1"/>
          </p:cNvSpPr>
          <p:nvPr>
            <p:ph type="body" sz="quarter" idx="11"/>
          </p:nvPr>
        </p:nvSpPr>
        <p:spPr/>
        <p:txBody>
          <a:bodyPr/>
          <a:lstStyle/>
          <a:p>
            <a:r>
              <a:rPr lang="en-US" b="1" dirty="0">
                <a:latin typeface="Lato Black" panose="020F0502020204030203" pitchFamily="34" charset="0"/>
                <a:ea typeface="Lato Black" panose="020F0502020204030203" pitchFamily="34" charset="0"/>
                <a:cs typeface="Lato Black" panose="020F0502020204030203" pitchFamily="34" charset="0"/>
              </a:rPr>
              <a:t>- 2 Peter 3:3</a:t>
            </a:r>
          </a:p>
        </p:txBody>
      </p:sp>
    </p:spTree>
    <p:extLst>
      <p:ext uri="{BB962C8B-B14F-4D97-AF65-F5344CB8AC3E}">
        <p14:creationId xmlns:p14="http://schemas.microsoft.com/office/powerpoint/2010/main" val="2197718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66DB8-EC24-6E4C-9ED1-9966DB0DA307}"/>
              </a:ext>
            </a:extLst>
          </p:cNvPr>
          <p:cNvSpPr>
            <a:spLocks noGrp="1"/>
          </p:cNvSpPr>
          <p:nvPr>
            <p:ph type="body" sz="quarter" idx="10"/>
          </p:nvPr>
        </p:nvSpPr>
        <p:spPr/>
        <p:txBody>
          <a:bodyPr>
            <a:normAutofit lnSpcReduction="10000"/>
          </a:bodyPr>
          <a:lstStyle/>
          <a:p>
            <a:r>
              <a:rPr lang="en-US" sz="4000" b="1" dirty="0">
                <a:latin typeface="Lato Black" panose="020F0502020204030203" pitchFamily="34" charset="0"/>
                <a:ea typeface="Lato Black" panose="020F0502020204030203" pitchFamily="34" charset="0"/>
                <a:cs typeface="Lato Black" panose="020F0502020204030203" pitchFamily="34" charset="0"/>
              </a:rPr>
              <a:t>And saying, “Where is the promise of His coming? For ever since the fathers fell asleep, all things continue just as they were from the beginning of creation”.</a:t>
            </a:r>
          </a:p>
        </p:txBody>
      </p:sp>
      <p:sp>
        <p:nvSpPr>
          <p:cNvPr id="4" name="Text Placeholder 3">
            <a:extLst>
              <a:ext uri="{FF2B5EF4-FFF2-40B4-BE49-F238E27FC236}">
                <a16:creationId xmlns:a16="http://schemas.microsoft.com/office/drawing/2014/main" id="{CC1228AE-8E96-7A43-8DBC-CB8988833196}"/>
              </a:ext>
            </a:extLst>
          </p:cNvPr>
          <p:cNvSpPr>
            <a:spLocks noGrp="1"/>
          </p:cNvSpPr>
          <p:nvPr>
            <p:ph type="body" sz="quarter" idx="11"/>
          </p:nvPr>
        </p:nvSpPr>
        <p:spPr/>
        <p:txBody>
          <a:bodyPr/>
          <a:lstStyle/>
          <a:p>
            <a:r>
              <a:rPr lang="en-US" b="1" dirty="0">
                <a:latin typeface="Lato Black" panose="020F0502020204030203" pitchFamily="34" charset="0"/>
                <a:ea typeface="Lato Black" panose="020F0502020204030203" pitchFamily="34" charset="0"/>
                <a:cs typeface="Lato Black" panose="020F0502020204030203" pitchFamily="34" charset="0"/>
              </a:rPr>
              <a:t>- 2 Peter 3:4</a:t>
            </a:r>
          </a:p>
        </p:txBody>
      </p:sp>
    </p:spTree>
    <p:extLst>
      <p:ext uri="{BB962C8B-B14F-4D97-AF65-F5344CB8AC3E}">
        <p14:creationId xmlns:p14="http://schemas.microsoft.com/office/powerpoint/2010/main" val="2985467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66DB8-EC24-6E4C-9ED1-9966DB0DA307}"/>
              </a:ext>
            </a:extLst>
          </p:cNvPr>
          <p:cNvSpPr>
            <a:spLocks noGrp="1"/>
          </p:cNvSpPr>
          <p:nvPr>
            <p:ph type="body" sz="quarter" idx="10"/>
          </p:nvPr>
        </p:nvSpPr>
        <p:spPr/>
        <p:txBody>
          <a:bodyPr>
            <a:normAutofit lnSpcReduction="10000"/>
          </a:bodyPr>
          <a:lstStyle/>
          <a:p>
            <a:r>
              <a:rPr lang="en-US" sz="4000" b="1" dirty="0">
                <a:latin typeface="Lato Black" panose="020F0502020204030203" pitchFamily="34" charset="0"/>
                <a:ea typeface="Lato Black" panose="020F0502020204030203" pitchFamily="34" charset="0"/>
                <a:cs typeface="Lato Black" panose="020F0502020204030203" pitchFamily="34" charset="0"/>
              </a:rPr>
              <a:t>For when they maintain this, it escapes their notice that by the word of God the heavens existed long ago and the earth was formed out of water and by water,</a:t>
            </a:r>
          </a:p>
        </p:txBody>
      </p:sp>
      <p:sp>
        <p:nvSpPr>
          <p:cNvPr id="4" name="Text Placeholder 3">
            <a:extLst>
              <a:ext uri="{FF2B5EF4-FFF2-40B4-BE49-F238E27FC236}">
                <a16:creationId xmlns:a16="http://schemas.microsoft.com/office/drawing/2014/main" id="{CC1228AE-8E96-7A43-8DBC-CB8988833196}"/>
              </a:ext>
            </a:extLst>
          </p:cNvPr>
          <p:cNvSpPr>
            <a:spLocks noGrp="1"/>
          </p:cNvSpPr>
          <p:nvPr>
            <p:ph type="body" sz="quarter" idx="11"/>
          </p:nvPr>
        </p:nvSpPr>
        <p:spPr/>
        <p:txBody>
          <a:bodyPr/>
          <a:lstStyle/>
          <a:p>
            <a:r>
              <a:rPr lang="en-US" b="1" dirty="0">
                <a:latin typeface="Lato Black" panose="020F0502020204030203" pitchFamily="34" charset="0"/>
                <a:ea typeface="Lato Black" panose="020F0502020204030203" pitchFamily="34" charset="0"/>
                <a:cs typeface="Lato Black" panose="020F0502020204030203" pitchFamily="34" charset="0"/>
              </a:rPr>
              <a:t>- 2 Peter 3:5</a:t>
            </a:r>
          </a:p>
        </p:txBody>
      </p:sp>
    </p:spTree>
    <p:extLst>
      <p:ext uri="{BB962C8B-B14F-4D97-AF65-F5344CB8AC3E}">
        <p14:creationId xmlns:p14="http://schemas.microsoft.com/office/powerpoint/2010/main" val="3738348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66DB8-EC24-6E4C-9ED1-9966DB0DA307}"/>
              </a:ext>
            </a:extLst>
          </p:cNvPr>
          <p:cNvSpPr>
            <a:spLocks noGrp="1"/>
          </p:cNvSpPr>
          <p:nvPr>
            <p:ph type="body" sz="quarter" idx="10"/>
          </p:nvPr>
        </p:nvSpPr>
        <p:spPr/>
        <p:txBody>
          <a:bodyPr>
            <a:normAutofit/>
          </a:bodyPr>
          <a:lstStyle/>
          <a:p>
            <a:r>
              <a:rPr lang="en-US" sz="4000" b="1" dirty="0">
                <a:latin typeface="Lato Black" panose="020F0502020204030203" pitchFamily="34" charset="0"/>
                <a:ea typeface="Lato Black" panose="020F0502020204030203" pitchFamily="34" charset="0"/>
                <a:cs typeface="Lato Black" panose="020F0502020204030203" pitchFamily="34" charset="0"/>
              </a:rPr>
              <a:t>through which the world at that time was destroyed by being flooded with water.</a:t>
            </a:r>
          </a:p>
        </p:txBody>
      </p:sp>
      <p:sp>
        <p:nvSpPr>
          <p:cNvPr id="4" name="Text Placeholder 3">
            <a:extLst>
              <a:ext uri="{FF2B5EF4-FFF2-40B4-BE49-F238E27FC236}">
                <a16:creationId xmlns:a16="http://schemas.microsoft.com/office/drawing/2014/main" id="{CC1228AE-8E96-7A43-8DBC-CB8988833196}"/>
              </a:ext>
            </a:extLst>
          </p:cNvPr>
          <p:cNvSpPr>
            <a:spLocks noGrp="1"/>
          </p:cNvSpPr>
          <p:nvPr>
            <p:ph type="body" sz="quarter" idx="11"/>
          </p:nvPr>
        </p:nvSpPr>
        <p:spPr/>
        <p:txBody>
          <a:bodyPr/>
          <a:lstStyle/>
          <a:p>
            <a:r>
              <a:rPr lang="en-US" b="1" dirty="0">
                <a:latin typeface="Lato Black" panose="020F0502020204030203" pitchFamily="34" charset="0"/>
                <a:ea typeface="Lato Black" panose="020F0502020204030203" pitchFamily="34" charset="0"/>
                <a:cs typeface="Lato Black" panose="020F0502020204030203" pitchFamily="34" charset="0"/>
              </a:rPr>
              <a:t>- 2 Peter 3:6</a:t>
            </a:r>
          </a:p>
        </p:txBody>
      </p:sp>
    </p:spTree>
    <p:extLst>
      <p:ext uri="{BB962C8B-B14F-4D97-AF65-F5344CB8AC3E}">
        <p14:creationId xmlns:p14="http://schemas.microsoft.com/office/powerpoint/2010/main" val="133177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E1356-BC56-0F49-A6E3-F541432FFE02}"/>
              </a:ext>
            </a:extLst>
          </p:cNvPr>
          <p:cNvSpPr>
            <a:spLocks noGrp="1"/>
          </p:cNvSpPr>
          <p:nvPr>
            <p:ph type="title"/>
          </p:nvPr>
        </p:nvSpPr>
        <p:spPr/>
        <p:txBody>
          <a:bodyPr/>
          <a:lstStyle/>
          <a:p>
            <a:r>
              <a:rPr lang="en-US" dirty="0"/>
              <a:t>Why does it matter?</a:t>
            </a:r>
          </a:p>
        </p:txBody>
      </p:sp>
      <p:sp>
        <p:nvSpPr>
          <p:cNvPr id="8" name="TextBox 7">
            <a:extLst>
              <a:ext uri="{FF2B5EF4-FFF2-40B4-BE49-F238E27FC236}">
                <a16:creationId xmlns:a16="http://schemas.microsoft.com/office/drawing/2014/main" id="{75DEE21E-C336-0747-9798-CE37FFF82473}"/>
              </a:ext>
            </a:extLst>
          </p:cNvPr>
          <p:cNvSpPr txBox="1"/>
          <p:nvPr/>
        </p:nvSpPr>
        <p:spPr>
          <a:xfrm>
            <a:off x="119367" y="942542"/>
            <a:ext cx="8873804"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Genesis reads as historical narrative. What does this mean for Christians?</a:t>
            </a:r>
          </a:p>
          <a:p>
            <a:pPr marL="800100" lvl="1"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Chapters 1-11 are history and meant to be taken as such.</a:t>
            </a:r>
          </a:p>
          <a:p>
            <a:pPr marL="1257300" lvl="2"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There really was a global flood.</a:t>
            </a:r>
          </a:p>
          <a:p>
            <a:pPr marL="800100" lvl="1"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The entire universe is ~6,000 years old.</a:t>
            </a:r>
          </a:p>
          <a:p>
            <a:pPr marL="1257300" lvl="2"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~2,000 years from Adam to Abraham.</a:t>
            </a:r>
          </a:p>
          <a:p>
            <a:pPr marL="1257300" lvl="2"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~2,000 years from Abraham to Jesus.</a:t>
            </a:r>
          </a:p>
          <a:p>
            <a:pPr marL="1257300" lvl="2"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~2,000 years from Jesus to the present.</a:t>
            </a:r>
          </a:p>
          <a:p>
            <a:pPr marL="800100" lvl="1"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The rock layers cannot represent millions of years of macro-evolution and slow and gradual sedimentation.</a:t>
            </a:r>
          </a:p>
          <a:p>
            <a:pPr marL="342900" indent="-34290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The global flood better explains the continental sediments.</a:t>
            </a:r>
          </a:p>
        </p:txBody>
      </p:sp>
    </p:spTree>
    <p:extLst>
      <p:ext uri="{BB962C8B-B14F-4D97-AF65-F5344CB8AC3E}">
        <p14:creationId xmlns:p14="http://schemas.microsoft.com/office/powerpoint/2010/main" val="225027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dissolv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dissolve">
                                      <p:cBhvr>
                                        <p:cTn id="25" dur="5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dissolve">
                                      <p:cBhvr>
                                        <p:cTn id="30" dur="500"/>
                                        <p:tgtEl>
                                          <p:spTgt spid="8">
                                            <p:txEl>
                                              <p:pRg st="4" end="4"/>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dissolve">
                                      <p:cBhvr>
                                        <p:cTn id="33" dur="500"/>
                                        <p:tgtEl>
                                          <p:spTgt spid="8">
                                            <p:txEl>
                                              <p:pRg st="5" end="5"/>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dissolve">
                                      <p:cBhvr>
                                        <p:cTn id="36" dur="500"/>
                                        <p:tgtEl>
                                          <p:spTgt spid="8">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dissolve">
                                      <p:cBhvr>
                                        <p:cTn id="41" dur="500"/>
                                        <p:tgtEl>
                                          <p:spTgt spid="8">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8">
                                            <p:txEl>
                                              <p:pRg st="8" end="8"/>
                                            </p:txEl>
                                          </p:spTgt>
                                        </p:tgtEl>
                                        <p:attrNameLst>
                                          <p:attrName>style.visibility</p:attrName>
                                        </p:attrNameLst>
                                      </p:cBhvr>
                                      <p:to>
                                        <p:strVal val="visible"/>
                                      </p:to>
                                    </p:set>
                                    <p:animEffect transition="in" filter="dissolve">
                                      <p:cBhvr>
                                        <p:cTn id="46"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E17BC97-5EEC-2743-8CB9-CD9BCBEBB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4196"/>
            <a:ext cx="9142022" cy="580644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EC3E1356-BC56-0F49-A6E3-F541432FFE02}"/>
              </a:ext>
            </a:extLst>
          </p:cNvPr>
          <p:cNvSpPr>
            <a:spLocks noGrp="1"/>
          </p:cNvSpPr>
          <p:nvPr>
            <p:ph type="title"/>
          </p:nvPr>
        </p:nvSpPr>
        <p:spPr>
          <a:xfrm>
            <a:off x="362560" y="-95677"/>
            <a:ext cx="7913430" cy="857250"/>
          </a:xfrm>
        </p:spPr>
        <p:txBody>
          <a:bodyPr/>
          <a:lstStyle/>
          <a:p>
            <a:r>
              <a:rPr lang="en-US" dirty="0"/>
              <a:t>Sedimentary Rock Layers</a:t>
            </a:r>
          </a:p>
        </p:txBody>
      </p:sp>
    </p:spTree>
    <p:extLst>
      <p:ext uri="{BB962C8B-B14F-4D97-AF65-F5344CB8AC3E}">
        <p14:creationId xmlns:p14="http://schemas.microsoft.com/office/powerpoint/2010/main" val="1625310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66DB8-EC24-6E4C-9ED1-9966DB0DA307}"/>
              </a:ext>
            </a:extLst>
          </p:cNvPr>
          <p:cNvSpPr>
            <a:spLocks noGrp="1"/>
          </p:cNvSpPr>
          <p:nvPr>
            <p:ph type="body" sz="quarter" idx="10"/>
          </p:nvPr>
        </p:nvSpPr>
        <p:spPr/>
        <p:txBody>
          <a:bodyPr>
            <a:normAutofit/>
          </a:bodyPr>
          <a:lstStyle/>
          <a:p>
            <a:r>
              <a:rPr lang="en-US" sz="4000" b="1" dirty="0">
                <a:latin typeface="Lato Black" panose="020F0502020204030203" pitchFamily="34" charset="0"/>
                <a:ea typeface="Lato Black" panose="020F0502020204030203" pitchFamily="34" charset="0"/>
                <a:cs typeface="Lato Black" panose="020F0502020204030203" pitchFamily="34" charset="0"/>
              </a:rPr>
              <a:t>…on that day all the fountains of the great deep burst open, and the floodgates of the sky were opened.</a:t>
            </a:r>
          </a:p>
        </p:txBody>
      </p:sp>
      <p:sp>
        <p:nvSpPr>
          <p:cNvPr id="4" name="Text Placeholder 3">
            <a:extLst>
              <a:ext uri="{FF2B5EF4-FFF2-40B4-BE49-F238E27FC236}">
                <a16:creationId xmlns:a16="http://schemas.microsoft.com/office/drawing/2014/main" id="{CC1228AE-8E96-7A43-8DBC-CB8988833196}"/>
              </a:ext>
            </a:extLst>
          </p:cNvPr>
          <p:cNvSpPr>
            <a:spLocks noGrp="1"/>
          </p:cNvSpPr>
          <p:nvPr>
            <p:ph type="body" sz="quarter" idx="11"/>
          </p:nvPr>
        </p:nvSpPr>
        <p:spPr/>
        <p:txBody>
          <a:bodyPr/>
          <a:lstStyle/>
          <a:p>
            <a:r>
              <a:rPr lang="en-US" b="1" dirty="0">
                <a:latin typeface="Lato Black" panose="020F0502020204030203" pitchFamily="34" charset="0"/>
                <a:ea typeface="Lato Black" panose="020F0502020204030203" pitchFamily="34" charset="0"/>
                <a:cs typeface="Lato Black" panose="020F0502020204030203" pitchFamily="34" charset="0"/>
              </a:rPr>
              <a:t>- Genesis 7:11b</a:t>
            </a:r>
          </a:p>
        </p:txBody>
      </p:sp>
    </p:spTree>
    <p:extLst>
      <p:ext uri="{BB962C8B-B14F-4D97-AF65-F5344CB8AC3E}">
        <p14:creationId xmlns:p14="http://schemas.microsoft.com/office/powerpoint/2010/main" val="370487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E1356-BC56-0F49-A6E3-F541432FFE02}"/>
              </a:ext>
            </a:extLst>
          </p:cNvPr>
          <p:cNvSpPr>
            <a:spLocks noGrp="1"/>
          </p:cNvSpPr>
          <p:nvPr>
            <p:ph type="title"/>
          </p:nvPr>
        </p:nvSpPr>
        <p:spPr/>
        <p:txBody>
          <a:bodyPr/>
          <a:lstStyle/>
          <a:p>
            <a:r>
              <a:rPr lang="en-US" dirty="0"/>
              <a:t>Where did the water come from?</a:t>
            </a:r>
          </a:p>
        </p:txBody>
      </p:sp>
      <p:pic>
        <p:nvPicPr>
          <p:cNvPr id="9" name="Picture 2" descr="hypsometric curve">
            <a:extLst>
              <a:ext uri="{FF2B5EF4-FFF2-40B4-BE49-F238E27FC236}">
                <a16:creationId xmlns:a16="http://schemas.microsoft.com/office/drawing/2014/main" id="{406D77DB-026D-C34D-A7DC-DFEA45EE0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949" y="1166328"/>
            <a:ext cx="5753002" cy="3749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84FA7F5D-5C47-D247-ADB6-63EE487E0769}"/>
              </a:ext>
            </a:extLst>
          </p:cNvPr>
          <p:cNvSpPr/>
          <p:nvPr/>
        </p:nvSpPr>
        <p:spPr>
          <a:xfrm>
            <a:off x="3415004" y="2571750"/>
            <a:ext cx="1222310" cy="684634"/>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11" name="Oval 10">
            <a:extLst>
              <a:ext uri="{FF2B5EF4-FFF2-40B4-BE49-F238E27FC236}">
                <a16:creationId xmlns:a16="http://schemas.microsoft.com/office/drawing/2014/main" id="{C319BBC2-9894-4A45-93FE-23FF172EDE9F}"/>
              </a:ext>
            </a:extLst>
          </p:cNvPr>
          <p:cNvSpPr/>
          <p:nvPr/>
        </p:nvSpPr>
        <p:spPr>
          <a:xfrm>
            <a:off x="5629468" y="3292538"/>
            <a:ext cx="1415143" cy="943560"/>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95373893-668D-9542-BA24-B287304E715A}"/>
              </a:ext>
            </a:extLst>
          </p:cNvPr>
          <p:cNvSpPr txBox="1"/>
          <p:nvPr/>
        </p:nvSpPr>
        <p:spPr>
          <a:xfrm>
            <a:off x="162910" y="1399593"/>
            <a:ext cx="2701588" cy="1815882"/>
          </a:xfrm>
          <a:prstGeom prst="rect">
            <a:avLst/>
          </a:prstGeom>
          <a:no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Average elevation of exposed land:</a:t>
            </a:r>
          </a:p>
          <a:p>
            <a:r>
              <a:rPr lang="en-US" sz="2800" b="1" dirty="0">
                <a:latin typeface="Lato" panose="020F0502020204030203" pitchFamily="34" charset="0"/>
                <a:ea typeface="Lato" panose="020F0502020204030203" pitchFamily="34" charset="0"/>
                <a:cs typeface="Lato" panose="020F0502020204030203" pitchFamily="34" charset="0"/>
              </a:rPr>
              <a:t>2,870 ft</a:t>
            </a:r>
          </a:p>
        </p:txBody>
      </p:sp>
      <p:sp>
        <p:nvSpPr>
          <p:cNvPr id="16" name="TextBox 15">
            <a:extLst>
              <a:ext uri="{FF2B5EF4-FFF2-40B4-BE49-F238E27FC236}">
                <a16:creationId xmlns:a16="http://schemas.microsoft.com/office/drawing/2014/main" id="{524D8DC2-E27B-4543-B12A-29A7EA9D0A3D}"/>
              </a:ext>
            </a:extLst>
          </p:cNvPr>
          <p:cNvSpPr txBox="1"/>
          <p:nvPr/>
        </p:nvSpPr>
        <p:spPr>
          <a:xfrm>
            <a:off x="162910" y="3371454"/>
            <a:ext cx="2701588" cy="1384995"/>
          </a:xfrm>
          <a:prstGeom prst="rect">
            <a:avLst/>
          </a:prstGeom>
          <a:no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Average depth of oceans:</a:t>
            </a:r>
          </a:p>
          <a:p>
            <a:r>
              <a:rPr lang="en-US" sz="2800" b="1" dirty="0">
                <a:latin typeface="Lato" panose="020F0502020204030203" pitchFamily="34" charset="0"/>
                <a:ea typeface="Lato" panose="020F0502020204030203" pitchFamily="34" charset="0"/>
                <a:cs typeface="Lato" panose="020F0502020204030203" pitchFamily="34" charset="0"/>
              </a:rPr>
              <a:t>12,470 ft</a:t>
            </a:r>
          </a:p>
        </p:txBody>
      </p:sp>
      <p:cxnSp>
        <p:nvCxnSpPr>
          <p:cNvPr id="17" name="Straight Arrow Connector 16">
            <a:extLst>
              <a:ext uri="{FF2B5EF4-FFF2-40B4-BE49-F238E27FC236}">
                <a16:creationId xmlns:a16="http://schemas.microsoft.com/office/drawing/2014/main" id="{94F0A6FB-8C25-8844-93A2-0BAA1D7FD2D7}"/>
              </a:ext>
            </a:extLst>
          </p:cNvPr>
          <p:cNvCxnSpPr>
            <a:cxnSpLocks/>
          </p:cNvCxnSpPr>
          <p:nvPr/>
        </p:nvCxnSpPr>
        <p:spPr>
          <a:xfrm>
            <a:off x="1884784" y="2950588"/>
            <a:ext cx="1530220" cy="0"/>
          </a:xfrm>
          <a:prstGeom prst="straightConnector1">
            <a:avLst/>
          </a:prstGeom>
          <a:ln w="76200">
            <a:solidFill>
              <a:schemeClr val="bg2">
                <a:lumMod val="1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EF4F757-CB83-A043-8AC5-808CBE8FA6EB}"/>
              </a:ext>
            </a:extLst>
          </p:cNvPr>
          <p:cNvCxnSpPr>
            <a:cxnSpLocks/>
          </p:cNvCxnSpPr>
          <p:nvPr/>
        </p:nvCxnSpPr>
        <p:spPr>
          <a:xfrm>
            <a:off x="2752531" y="3868100"/>
            <a:ext cx="2876937" cy="0"/>
          </a:xfrm>
          <a:prstGeom prst="straightConnector1">
            <a:avLst/>
          </a:prstGeom>
          <a:ln w="76200">
            <a:solidFill>
              <a:schemeClr val="bg2">
                <a:lumMod val="1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150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E1356-BC56-0F49-A6E3-F541432FFE02}"/>
              </a:ext>
            </a:extLst>
          </p:cNvPr>
          <p:cNvSpPr>
            <a:spLocks noGrp="1"/>
          </p:cNvSpPr>
          <p:nvPr>
            <p:ph type="title"/>
          </p:nvPr>
        </p:nvSpPr>
        <p:spPr/>
        <p:txBody>
          <a:bodyPr/>
          <a:lstStyle/>
          <a:p>
            <a:r>
              <a:rPr lang="en-US" dirty="0"/>
              <a:t>Where did the water come from?</a:t>
            </a:r>
          </a:p>
        </p:txBody>
      </p:sp>
      <p:sp>
        <p:nvSpPr>
          <p:cNvPr id="2" name="Triangle 1">
            <a:extLst>
              <a:ext uri="{FF2B5EF4-FFF2-40B4-BE49-F238E27FC236}">
                <a16:creationId xmlns:a16="http://schemas.microsoft.com/office/drawing/2014/main" id="{7CD9F469-F725-584E-96D9-863D17D44798}"/>
              </a:ext>
            </a:extLst>
          </p:cNvPr>
          <p:cNvSpPr/>
          <p:nvPr/>
        </p:nvSpPr>
        <p:spPr>
          <a:xfrm>
            <a:off x="1502230" y="1181248"/>
            <a:ext cx="3389084" cy="3023433"/>
          </a:xfrm>
          <a:prstGeom prst="triangle">
            <a:avLst/>
          </a:prstGeom>
          <a:solidFill>
            <a:srgbClr val="73F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332AA284-9EDF-E146-9FAE-FB653C9AB6F7}"/>
              </a:ext>
            </a:extLst>
          </p:cNvPr>
          <p:cNvSpPr/>
          <p:nvPr/>
        </p:nvSpPr>
        <p:spPr>
          <a:xfrm>
            <a:off x="5021943" y="1181248"/>
            <a:ext cx="3040743" cy="1219200"/>
          </a:xfrm>
          <a:prstGeom prst="roundRect">
            <a:avLst/>
          </a:prstGeom>
          <a:solidFill>
            <a:srgbClr val="59554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Lato" panose="020F0502020204030203" pitchFamily="34" charset="0"/>
                <a:ea typeface="Lato" panose="020F0502020204030203" pitchFamily="34" charset="0"/>
                <a:cs typeface="Lato" panose="020F0502020204030203" pitchFamily="34" charset="0"/>
              </a:rPr>
              <a:t>Exposed land volume:</a:t>
            </a:r>
          </a:p>
          <a:p>
            <a:pPr algn="ctr"/>
            <a:r>
              <a:rPr lang="en-US" b="1" dirty="0">
                <a:latin typeface="Lato" panose="020F0502020204030203" pitchFamily="34" charset="0"/>
                <a:ea typeface="Lato" panose="020F0502020204030203" pitchFamily="34" charset="0"/>
                <a:cs typeface="Lato" panose="020F0502020204030203" pitchFamily="34" charset="0"/>
              </a:rPr>
              <a:t>124 million km</a:t>
            </a:r>
            <a:r>
              <a:rPr lang="en-US" b="1" baseline="30000" dirty="0">
                <a:latin typeface="Lato" panose="020F0502020204030203" pitchFamily="34" charset="0"/>
                <a:ea typeface="Lato" panose="020F0502020204030203" pitchFamily="34" charset="0"/>
                <a:cs typeface="Lato" panose="020F0502020204030203" pitchFamily="34" charset="0"/>
              </a:rPr>
              <a:t>3</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8" name="Rounded Rectangle 7">
            <a:extLst>
              <a:ext uri="{FF2B5EF4-FFF2-40B4-BE49-F238E27FC236}">
                <a16:creationId xmlns:a16="http://schemas.microsoft.com/office/drawing/2014/main" id="{F462E64B-6903-FD45-8C0F-7518AB9897AB}"/>
              </a:ext>
            </a:extLst>
          </p:cNvPr>
          <p:cNvSpPr/>
          <p:nvPr/>
        </p:nvSpPr>
        <p:spPr>
          <a:xfrm>
            <a:off x="5021943" y="2985481"/>
            <a:ext cx="3040743" cy="1219200"/>
          </a:xfrm>
          <a:prstGeom prst="roundRect">
            <a:avLst/>
          </a:prstGeom>
          <a:solidFill>
            <a:srgbClr val="73FE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Volume of oceans:</a:t>
            </a:r>
          </a:p>
          <a:p>
            <a:pPr algn="ctr"/>
            <a:r>
              <a:rPr lang="en-US" b="1"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1.3 billion km</a:t>
            </a:r>
            <a:r>
              <a:rPr lang="en-US" b="1" baseline="300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3</a:t>
            </a:r>
            <a:endParaRPr lang="en-US" b="1"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0" name="Triangle 9">
            <a:extLst>
              <a:ext uri="{FF2B5EF4-FFF2-40B4-BE49-F238E27FC236}">
                <a16:creationId xmlns:a16="http://schemas.microsoft.com/office/drawing/2014/main" id="{73FCC0A0-9CFD-DD46-87A2-373FD9D9649D}"/>
              </a:ext>
            </a:extLst>
          </p:cNvPr>
          <p:cNvSpPr/>
          <p:nvPr/>
        </p:nvSpPr>
        <p:spPr>
          <a:xfrm>
            <a:off x="1502230" y="3167406"/>
            <a:ext cx="1137275" cy="1037276"/>
          </a:xfrm>
          <a:prstGeom prst="triangle">
            <a:avLst/>
          </a:prstGeom>
          <a:solidFill>
            <a:srgbClr val="595543">
              <a:alpha val="0"/>
            </a:srgbClr>
          </a:solidFill>
          <a:ln>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8" name="Triangle 17">
            <a:extLst>
              <a:ext uri="{FF2B5EF4-FFF2-40B4-BE49-F238E27FC236}">
                <a16:creationId xmlns:a16="http://schemas.microsoft.com/office/drawing/2014/main" id="{A821CED4-6B03-0543-92EA-DEF885D67AEB}"/>
              </a:ext>
            </a:extLst>
          </p:cNvPr>
          <p:cNvSpPr/>
          <p:nvPr/>
        </p:nvSpPr>
        <p:spPr>
          <a:xfrm>
            <a:off x="2639505" y="3167406"/>
            <a:ext cx="1137275" cy="1037276"/>
          </a:xfrm>
          <a:prstGeom prst="triangle">
            <a:avLst/>
          </a:prstGeom>
          <a:solidFill>
            <a:srgbClr val="595543">
              <a:alpha val="0"/>
            </a:srgbClr>
          </a:solidFill>
          <a:ln>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9" name="Triangle 18">
            <a:extLst>
              <a:ext uri="{FF2B5EF4-FFF2-40B4-BE49-F238E27FC236}">
                <a16:creationId xmlns:a16="http://schemas.microsoft.com/office/drawing/2014/main" id="{DDF8F935-129A-9540-9A2D-4D50235BCE82}"/>
              </a:ext>
            </a:extLst>
          </p:cNvPr>
          <p:cNvSpPr/>
          <p:nvPr/>
        </p:nvSpPr>
        <p:spPr>
          <a:xfrm>
            <a:off x="3742669" y="3174922"/>
            <a:ext cx="1148645" cy="1037276"/>
          </a:xfrm>
          <a:prstGeom prst="triangle">
            <a:avLst/>
          </a:prstGeom>
          <a:solidFill>
            <a:srgbClr val="595543">
              <a:alpha val="0"/>
            </a:srgbClr>
          </a:solidFill>
          <a:ln>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0" name="Triangle 19">
            <a:extLst>
              <a:ext uri="{FF2B5EF4-FFF2-40B4-BE49-F238E27FC236}">
                <a16:creationId xmlns:a16="http://schemas.microsoft.com/office/drawing/2014/main" id="{465D19B1-0CEA-2E4B-B2E4-AB452E3F7C17}"/>
              </a:ext>
            </a:extLst>
          </p:cNvPr>
          <p:cNvSpPr/>
          <p:nvPr/>
        </p:nvSpPr>
        <p:spPr>
          <a:xfrm rot="10800000">
            <a:off x="2070867" y="3167406"/>
            <a:ext cx="1137275" cy="1037276"/>
          </a:xfrm>
          <a:prstGeom prst="triangle">
            <a:avLst/>
          </a:prstGeom>
          <a:solidFill>
            <a:srgbClr val="595543">
              <a:alpha val="0"/>
            </a:srgbClr>
          </a:solidFill>
          <a:ln>
            <a:no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1" name="Triangle 20">
            <a:extLst>
              <a:ext uri="{FF2B5EF4-FFF2-40B4-BE49-F238E27FC236}">
                <a16:creationId xmlns:a16="http://schemas.microsoft.com/office/drawing/2014/main" id="{84D4695E-4BE5-D24F-8575-2BF5AF8407D2}"/>
              </a:ext>
            </a:extLst>
          </p:cNvPr>
          <p:cNvSpPr/>
          <p:nvPr/>
        </p:nvSpPr>
        <p:spPr>
          <a:xfrm rot="10800000">
            <a:off x="3191087" y="3167405"/>
            <a:ext cx="1137275" cy="1037276"/>
          </a:xfrm>
          <a:prstGeom prst="triangle">
            <a:avLst/>
          </a:prstGeom>
          <a:solidFill>
            <a:srgbClr val="595543">
              <a:alpha val="0"/>
            </a:srgbClr>
          </a:solidFill>
          <a:ln>
            <a:no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2" name="Triangle 21">
            <a:extLst>
              <a:ext uri="{FF2B5EF4-FFF2-40B4-BE49-F238E27FC236}">
                <a16:creationId xmlns:a16="http://schemas.microsoft.com/office/drawing/2014/main" id="{47996010-AD5E-9B45-9274-C9757161115B}"/>
              </a:ext>
            </a:extLst>
          </p:cNvPr>
          <p:cNvSpPr/>
          <p:nvPr/>
        </p:nvSpPr>
        <p:spPr>
          <a:xfrm>
            <a:off x="2087924" y="2130128"/>
            <a:ext cx="1120218" cy="1037276"/>
          </a:xfrm>
          <a:prstGeom prst="triangle">
            <a:avLst/>
          </a:prstGeom>
          <a:solidFill>
            <a:srgbClr val="595543">
              <a:alpha val="0"/>
            </a:srgbClr>
          </a:solidFill>
          <a:ln>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3" name="Triangle 22">
            <a:extLst>
              <a:ext uri="{FF2B5EF4-FFF2-40B4-BE49-F238E27FC236}">
                <a16:creationId xmlns:a16="http://schemas.microsoft.com/office/drawing/2014/main" id="{AFAAA8D4-AECE-7448-ADF5-3FCF2DB70773}"/>
              </a:ext>
            </a:extLst>
          </p:cNvPr>
          <p:cNvSpPr/>
          <p:nvPr/>
        </p:nvSpPr>
        <p:spPr>
          <a:xfrm>
            <a:off x="3221995" y="2159741"/>
            <a:ext cx="1086106" cy="1015178"/>
          </a:xfrm>
          <a:prstGeom prst="triangle">
            <a:avLst/>
          </a:prstGeom>
          <a:solidFill>
            <a:srgbClr val="595543">
              <a:alpha val="0"/>
            </a:srgbClr>
          </a:solidFill>
          <a:ln>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4" name="Triangle 23">
            <a:extLst>
              <a:ext uri="{FF2B5EF4-FFF2-40B4-BE49-F238E27FC236}">
                <a16:creationId xmlns:a16="http://schemas.microsoft.com/office/drawing/2014/main" id="{5DE5D3B0-B40C-914C-9839-AFBE7E36A40D}"/>
              </a:ext>
            </a:extLst>
          </p:cNvPr>
          <p:cNvSpPr/>
          <p:nvPr/>
        </p:nvSpPr>
        <p:spPr>
          <a:xfrm rot="10800000">
            <a:off x="2653359" y="2130126"/>
            <a:ext cx="1089308" cy="1037276"/>
          </a:xfrm>
          <a:prstGeom prst="triangle">
            <a:avLst/>
          </a:prstGeom>
          <a:solidFill>
            <a:srgbClr val="595543">
              <a:alpha val="0"/>
            </a:srgbClr>
          </a:solidFill>
          <a:ln>
            <a:no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5" name="Triangle 24">
            <a:extLst>
              <a:ext uri="{FF2B5EF4-FFF2-40B4-BE49-F238E27FC236}">
                <a16:creationId xmlns:a16="http://schemas.microsoft.com/office/drawing/2014/main" id="{215906B6-1D92-ED4B-A28B-E7974B3C42DD}"/>
              </a:ext>
            </a:extLst>
          </p:cNvPr>
          <p:cNvSpPr/>
          <p:nvPr/>
        </p:nvSpPr>
        <p:spPr>
          <a:xfrm>
            <a:off x="2625761" y="1114949"/>
            <a:ext cx="1137275" cy="1037276"/>
          </a:xfrm>
          <a:prstGeom prst="triangle">
            <a:avLst/>
          </a:prstGeom>
          <a:solidFill>
            <a:srgbClr val="595543"/>
          </a:solidFill>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8743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8" grpId="0" animBg="1"/>
      <p:bldP spid="19" grpId="0" animBg="1"/>
      <p:bldP spid="20" grpId="0" animBg="1"/>
      <p:bldP spid="21"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66DB8-EC24-6E4C-9ED1-9966DB0DA307}"/>
              </a:ext>
            </a:extLst>
          </p:cNvPr>
          <p:cNvSpPr>
            <a:spLocks noGrp="1"/>
          </p:cNvSpPr>
          <p:nvPr>
            <p:ph type="body" sz="quarter" idx="10"/>
          </p:nvPr>
        </p:nvSpPr>
        <p:spPr/>
        <p:txBody>
          <a:bodyPr>
            <a:normAutofit/>
          </a:bodyPr>
          <a:lstStyle/>
          <a:p>
            <a:r>
              <a:rPr lang="en-US" sz="4000" b="1" dirty="0">
                <a:latin typeface="Lato Black" panose="020F0502020204030203" pitchFamily="34" charset="0"/>
                <a:ea typeface="Lato Black" panose="020F0502020204030203" pitchFamily="34" charset="0"/>
                <a:cs typeface="Lato Black" panose="020F0502020204030203" pitchFamily="34" charset="0"/>
              </a:rPr>
              <a:t>Now it came about after the seven days, that the waters of the flood came upon the earth.</a:t>
            </a:r>
          </a:p>
        </p:txBody>
      </p:sp>
      <p:sp>
        <p:nvSpPr>
          <p:cNvPr id="4" name="Text Placeholder 3">
            <a:extLst>
              <a:ext uri="{FF2B5EF4-FFF2-40B4-BE49-F238E27FC236}">
                <a16:creationId xmlns:a16="http://schemas.microsoft.com/office/drawing/2014/main" id="{CC1228AE-8E96-7A43-8DBC-CB8988833196}"/>
              </a:ext>
            </a:extLst>
          </p:cNvPr>
          <p:cNvSpPr>
            <a:spLocks noGrp="1"/>
          </p:cNvSpPr>
          <p:nvPr>
            <p:ph type="body" sz="quarter" idx="11"/>
          </p:nvPr>
        </p:nvSpPr>
        <p:spPr/>
        <p:txBody>
          <a:bodyPr/>
          <a:lstStyle/>
          <a:p>
            <a:r>
              <a:rPr lang="en-US" b="1" dirty="0">
                <a:latin typeface="Lato Black" panose="020F0502020204030203" pitchFamily="34" charset="0"/>
                <a:ea typeface="Lato Black" panose="020F0502020204030203" pitchFamily="34" charset="0"/>
                <a:cs typeface="Lato Black" panose="020F0502020204030203" pitchFamily="34" charset="0"/>
              </a:rPr>
              <a:t>- Genesis 7:10</a:t>
            </a:r>
          </a:p>
        </p:txBody>
      </p:sp>
    </p:spTree>
    <p:extLst>
      <p:ext uri="{BB962C8B-B14F-4D97-AF65-F5344CB8AC3E}">
        <p14:creationId xmlns:p14="http://schemas.microsoft.com/office/powerpoint/2010/main" val="367235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66DB8-EC24-6E4C-9ED1-9966DB0DA307}"/>
              </a:ext>
            </a:extLst>
          </p:cNvPr>
          <p:cNvSpPr>
            <a:spLocks noGrp="1"/>
          </p:cNvSpPr>
          <p:nvPr>
            <p:ph type="body" sz="quarter" idx="10"/>
          </p:nvPr>
        </p:nvSpPr>
        <p:spPr/>
        <p:txBody>
          <a:bodyPr>
            <a:normAutofit/>
          </a:bodyPr>
          <a:lstStyle/>
          <a:p>
            <a:r>
              <a:rPr lang="en-US" sz="4000" b="1" dirty="0">
                <a:latin typeface="Lato Black" panose="020F0502020204030203" pitchFamily="34" charset="0"/>
                <a:ea typeface="Lato Black" panose="020F0502020204030203" pitchFamily="34" charset="0"/>
                <a:cs typeface="Lato Black" panose="020F0502020204030203" pitchFamily="34" charset="0"/>
              </a:rPr>
              <a:t>In the six hundredth year of Noah’s life, in the second month, on the seventeenth day of the month,…</a:t>
            </a:r>
          </a:p>
        </p:txBody>
      </p:sp>
      <p:sp>
        <p:nvSpPr>
          <p:cNvPr id="4" name="Text Placeholder 3">
            <a:extLst>
              <a:ext uri="{FF2B5EF4-FFF2-40B4-BE49-F238E27FC236}">
                <a16:creationId xmlns:a16="http://schemas.microsoft.com/office/drawing/2014/main" id="{CC1228AE-8E96-7A43-8DBC-CB8988833196}"/>
              </a:ext>
            </a:extLst>
          </p:cNvPr>
          <p:cNvSpPr>
            <a:spLocks noGrp="1"/>
          </p:cNvSpPr>
          <p:nvPr>
            <p:ph type="body" sz="quarter" idx="11"/>
          </p:nvPr>
        </p:nvSpPr>
        <p:spPr/>
        <p:txBody>
          <a:bodyPr/>
          <a:lstStyle/>
          <a:p>
            <a:r>
              <a:rPr lang="en-US" b="1" dirty="0">
                <a:latin typeface="Lato Black" panose="020F0502020204030203" pitchFamily="34" charset="0"/>
                <a:ea typeface="Lato Black" panose="020F0502020204030203" pitchFamily="34" charset="0"/>
                <a:cs typeface="Lato Black" panose="020F0502020204030203" pitchFamily="34" charset="0"/>
              </a:rPr>
              <a:t>- Genesis 7:11a</a:t>
            </a:r>
          </a:p>
        </p:txBody>
      </p:sp>
    </p:spTree>
    <p:extLst>
      <p:ext uri="{BB962C8B-B14F-4D97-AF65-F5344CB8AC3E}">
        <p14:creationId xmlns:p14="http://schemas.microsoft.com/office/powerpoint/2010/main" val="1900010181"/>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7138</TotalTime>
  <Words>928</Words>
  <Application>Microsoft Macintosh PowerPoint</Application>
  <PresentationFormat>On-screen Show (16:9)</PresentationFormat>
  <Paragraphs>121</Paragraphs>
  <Slides>29</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Lato</vt:lpstr>
      <vt:lpstr>Lato Black</vt:lpstr>
      <vt:lpstr>Lato Heavy</vt:lpstr>
      <vt:lpstr>Lato Regular</vt:lpstr>
      <vt:lpstr>With Title</vt:lpstr>
      <vt:lpstr>PowerPoint Presentation</vt:lpstr>
      <vt:lpstr>Water Everywhere</vt:lpstr>
      <vt:lpstr>Why does it matter?</vt:lpstr>
      <vt:lpstr>Sedimentary Rock Layers</vt:lpstr>
      <vt:lpstr>PowerPoint Presentation</vt:lpstr>
      <vt:lpstr>Where did the water come from?</vt:lpstr>
      <vt:lpstr>Where did the water come from?</vt:lpstr>
      <vt:lpstr>PowerPoint Presentation</vt:lpstr>
      <vt:lpstr>PowerPoint Presentation</vt:lpstr>
      <vt:lpstr>PowerPoint Presentation</vt:lpstr>
      <vt:lpstr>Where did the water come from?</vt:lpstr>
      <vt:lpstr>Where did the water come from?</vt:lpstr>
      <vt:lpstr>Evidence of rapid subduction?</vt:lpstr>
      <vt:lpstr>PowerPoint Presentation</vt:lpstr>
      <vt:lpstr>PowerPoint Presentation</vt:lpstr>
      <vt:lpstr>PowerPoint Presentation</vt:lpstr>
      <vt:lpstr>Where did the water go?</vt:lpstr>
      <vt:lpstr>Geologic Column</vt:lpstr>
      <vt:lpstr>Critical thinking</vt:lpstr>
      <vt:lpstr>Fining Upward Sequences</vt:lpstr>
      <vt:lpstr>Megasequences</vt:lpstr>
      <vt:lpstr>The notion is still widely held that slow-moving currents or still water are a prerequisite for substantial mud deposition…</vt:lpstr>
      <vt:lpstr>Our observations do not support the notion that muds can only be deposited in quiet environments with only intermittent weak currents.</vt:lpstr>
      <vt:lpstr>Instead bedload transport of flocculated mud and deposition occurs at current velocities that would also transport and deposit sand.</vt:lpstr>
      <vt:lpstr>Summary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Kim Wall</cp:lastModifiedBy>
  <cp:revision>496</cp:revision>
  <dcterms:created xsi:type="dcterms:W3CDTF">2014-04-30T18:34:38Z</dcterms:created>
  <dcterms:modified xsi:type="dcterms:W3CDTF">2022-01-04T14:26:55Z</dcterms:modified>
</cp:coreProperties>
</file>