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349" r:id="rId5"/>
    <p:sldId id="350" r:id="rId6"/>
    <p:sldId id="358" r:id="rId7"/>
    <p:sldId id="352" r:id="rId8"/>
    <p:sldId id="354" r:id="rId9"/>
    <p:sldId id="355" r:id="rId10"/>
    <p:sldId id="357" r:id="rId11"/>
    <p:sldId id="363" r:id="rId12"/>
    <p:sldId id="330" r:id="rId13"/>
    <p:sldId id="325" r:id="rId14"/>
    <p:sldId id="328" r:id="rId15"/>
    <p:sldId id="361" r:id="rId16"/>
    <p:sldId id="296" r:id="rId17"/>
    <p:sldId id="332" r:id="rId18"/>
    <p:sldId id="364" r:id="rId19"/>
    <p:sldId id="331" r:id="rId20"/>
    <p:sldId id="365" r:id="rId21"/>
    <p:sldId id="366" r:id="rId22"/>
    <p:sldId id="299"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72"/>
    <a:srgbClr val="037C71"/>
    <a:srgbClr val="E8D4B8"/>
    <a:srgbClr val="AC3B12"/>
    <a:srgbClr val="272B30"/>
    <a:srgbClr val="78C074"/>
    <a:srgbClr val="3E9BF8"/>
    <a:srgbClr val="904B25"/>
    <a:srgbClr val="C0652E"/>
    <a:srgbClr val="871C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p:restoredTop sz="94286"/>
  </p:normalViewPr>
  <p:slideViewPr>
    <p:cSldViewPr snapToGrid="0" snapToObjects="1">
      <p:cViewPr varScale="1">
        <p:scale>
          <a:sx n="161" d="100"/>
          <a:sy n="161" d="100"/>
        </p:scale>
        <p:origin x="960"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F6F5A-7239-C241-897C-EEC9E09226C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41126F1-46F5-BE42-8343-AC60B229B015}">
      <dgm:prSet custT="1"/>
      <dgm:spPr/>
      <dgm:t>
        <a:bodyPr/>
        <a:lstStyle/>
        <a:p>
          <a:r>
            <a:rPr lang="en-US" sz="18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Blueprints</a:t>
          </a:r>
        </a:p>
      </dgm:t>
    </dgm:pt>
    <dgm:pt modelId="{8993921E-D2D7-8243-B85C-915B87B98A46}" type="parTrans" cxnId="{25664E20-E3DE-6548-88DE-420C2206DBDD}">
      <dgm:prSet/>
      <dgm:spPr/>
      <dgm:t>
        <a:bodyPr/>
        <a:lstStyle/>
        <a:p>
          <a:endParaRPr lang="en-US"/>
        </a:p>
      </dgm:t>
    </dgm:pt>
    <dgm:pt modelId="{295F099D-B214-C74A-AA0A-24E0D734C26B}" type="sibTrans" cxnId="{25664E20-E3DE-6548-88DE-420C2206DBDD}">
      <dgm:prSet/>
      <dgm:spPr/>
      <dgm:t>
        <a:bodyPr/>
        <a:lstStyle/>
        <a:p>
          <a:endParaRPr lang="en-US"/>
        </a:p>
      </dgm:t>
    </dgm:pt>
    <dgm:pt modelId="{25AFF412-A250-E543-9EBD-00EA417D213E}">
      <dgm:prSet custT="1"/>
      <dgm:spPr/>
      <dgm:t>
        <a:bodyPr/>
        <a:lstStyle/>
        <a:p>
          <a:r>
            <a:rPr lang="en-US" sz="18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Roads</a:t>
          </a:r>
        </a:p>
      </dgm:t>
    </dgm:pt>
    <dgm:pt modelId="{AD26AE62-3126-9640-A362-68F2ACE42793}" type="parTrans" cxnId="{61DDBC01-613C-3841-8E25-8EC8738E7C8B}">
      <dgm:prSet/>
      <dgm:spPr/>
      <dgm:t>
        <a:bodyPr/>
        <a:lstStyle/>
        <a:p>
          <a:endParaRPr lang="en-US"/>
        </a:p>
      </dgm:t>
    </dgm:pt>
    <dgm:pt modelId="{1F3AFB90-0B27-6548-A4F4-11B2260EF920}" type="sibTrans" cxnId="{61DDBC01-613C-3841-8E25-8EC8738E7C8B}">
      <dgm:prSet/>
      <dgm:spPr/>
      <dgm:t>
        <a:bodyPr/>
        <a:lstStyle/>
        <a:p>
          <a:endParaRPr lang="en-US"/>
        </a:p>
      </dgm:t>
    </dgm:pt>
    <dgm:pt modelId="{75C47769-A1E2-AB49-B7E0-FAFCA1864FE5}">
      <dgm:prSet custT="1"/>
      <dgm:spPr/>
      <dgm:t>
        <a:bodyPr/>
        <a:lstStyle/>
        <a:p>
          <a:r>
            <a:rPr lang="en-US" sz="18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Factories</a:t>
          </a:r>
        </a:p>
      </dgm:t>
    </dgm:pt>
    <dgm:pt modelId="{896B47AB-2921-4F46-BF08-27C9BE522698}" type="parTrans" cxnId="{78D0EDCD-586D-6C4A-9B5F-DA5D15A6F772}">
      <dgm:prSet/>
      <dgm:spPr/>
      <dgm:t>
        <a:bodyPr/>
        <a:lstStyle/>
        <a:p>
          <a:endParaRPr lang="en-US"/>
        </a:p>
      </dgm:t>
    </dgm:pt>
    <dgm:pt modelId="{05259959-DB8F-B24C-8FB1-CFBE437E0E53}" type="sibTrans" cxnId="{78D0EDCD-586D-6C4A-9B5F-DA5D15A6F772}">
      <dgm:prSet/>
      <dgm:spPr/>
      <dgm:t>
        <a:bodyPr/>
        <a:lstStyle/>
        <a:p>
          <a:endParaRPr lang="en-US"/>
        </a:p>
      </dgm:t>
    </dgm:pt>
    <dgm:pt modelId="{D5B18A72-E716-D741-A4CC-9D12133F45E0}">
      <dgm:prSet custT="1"/>
      <dgm:spPr/>
      <dgm:t>
        <a:bodyPr/>
        <a:lstStyle/>
        <a:p>
          <a:r>
            <a:rPr lang="en-US" sz="1800" dirty="0">
              <a:solidFill>
                <a:srgbClr val="037C71"/>
              </a:solidFill>
              <a:latin typeface="Lato" panose="020F0502020204030203" pitchFamily="34" charset="0"/>
              <a:ea typeface="Lato" panose="020F0502020204030203" pitchFamily="34" charset="0"/>
              <a:cs typeface="Lato" panose="020F0502020204030203" pitchFamily="34" charset="0"/>
            </a:rPr>
            <a:t>DNA</a:t>
          </a:r>
          <a:endParaRPr lang="en-US" sz="2400" dirty="0">
            <a:solidFill>
              <a:srgbClr val="037C71"/>
            </a:solidFill>
            <a:latin typeface="Lato" panose="020F0502020204030203" pitchFamily="34" charset="0"/>
            <a:ea typeface="Lato" panose="020F0502020204030203" pitchFamily="34" charset="0"/>
            <a:cs typeface="Lato" panose="020F0502020204030203" pitchFamily="34" charset="0"/>
          </a:endParaRPr>
        </a:p>
      </dgm:t>
    </dgm:pt>
    <dgm:pt modelId="{86BEBBE6-8201-E145-8E0A-242BB4DEA3E4}" type="parTrans" cxnId="{D8A501F9-9286-4C4F-A479-D3DF7B8DF105}">
      <dgm:prSet/>
      <dgm:spPr/>
      <dgm:t>
        <a:bodyPr/>
        <a:lstStyle/>
        <a:p>
          <a:endParaRPr lang="en-US"/>
        </a:p>
      </dgm:t>
    </dgm:pt>
    <dgm:pt modelId="{88D5B2BD-2476-9444-AA06-E2C542099AE0}" type="sibTrans" cxnId="{D8A501F9-9286-4C4F-A479-D3DF7B8DF105}">
      <dgm:prSet/>
      <dgm:spPr/>
      <dgm:t>
        <a:bodyPr/>
        <a:lstStyle/>
        <a:p>
          <a:endParaRPr lang="en-US"/>
        </a:p>
      </dgm:t>
    </dgm:pt>
    <dgm:pt modelId="{EB84EC51-30FC-9B40-B92F-5075FF46936A}">
      <dgm:prSet custT="1"/>
      <dgm:spPr/>
      <dgm:t>
        <a:bodyPr/>
        <a:lstStyle/>
        <a:p>
          <a:r>
            <a:rPr lang="en-US" sz="1800" dirty="0">
              <a:solidFill>
                <a:srgbClr val="037C71"/>
              </a:solidFill>
              <a:latin typeface="Lato" panose="020F0502020204030203" pitchFamily="34" charset="0"/>
              <a:ea typeface="Lato" panose="020F0502020204030203" pitchFamily="34" charset="0"/>
              <a:cs typeface="Lato" panose="020F0502020204030203" pitchFamily="34" charset="0"/>
            </a:rPr>
            <a:t>Microtubules</a:t>
          </a:r>
        </a:p>
      </dgm:t>
    </dgm:pt>
    <dgm:pt modelId="{24E748F8-C153-8B45-AF3C-9360CDFC18D4}" type="parTrans" cxnId="{6D65C3E0-1B15-9C47-A84C-5F5FCEBB0314}">
      <dgm:prSet/>
      <dgm:spPr/>
      <dgm:t>
        <a:bodyPr/>
        <a:lstStyle/>
        <a:p>
          <a:endParaRPr lang="en-US"/>
        </a:p>
      </dgm:t>
    </dgm:pt>
    <dgm:pt modelId="{6FF68957-A10D-5D4E-94BD-BB94AAE21608}" type="sibTrans" cxnId="{6D65C3E0-1B15-9C47-A84C-5F5FCEBB0314}">
      <dgm:prSet/>
      <dgm:spPr/>
      <dgm:t>
        <a:bodyPr/>
        <a:lstStyle/>
        <a:p>
          <a:endParaRPr lang="en-US"/>
        </a:p>
      </dgm:t>
    </dgm:pt>
    <dgm:pt modelId="{86AE01E7-CA91-C144-85C6-A1BCD285992B}">
      <dgm:prSet custT="1"/>
      <dgm:spPr/>
      <dgm:t>
        <a:bodyPr/>
        <a:lstStyle/>
        <a:p>
          <a:r>
            <a:rPr lang="en-US" sz="1800" dirty="0">
              <a:solidFill>
                <a:srgbClr val="037C71"/>
              </a:solidFill>
              <a:latin typeface="Lato" panose="020F0502020204030203" pitchFamily="34" charset="0"/>
              <a:ea typeface="Lato" panose="020F0502020204030203" pitchFamily="34" charset="0"/>
              <a:cs typeface="Lato" panose="020F0502020204030203" pitchFamily="34" charset="0"/>
            </a:rPr>
            <a:t>Ribosomes</a:t>
          </a:r>
        </a:p>
      </dgm:t>
    </dgm:pt>
    <dgm:pt modelId="{EBFF8AFE-9634-9D45-B9E9-B061C7E2BED3}" type="parTrans" cxnId="{2ED62CED-4FBF-B64E-BD09-118C3B4BC6FC}">
      <dgm:prSet/>
      <dgm:spPr/>
      <dgm:t>
        <a:bodyPr/>
        <a:lstStyle/>
        <a:p>
          <a:endParaRPr lang="en-US"/>
        </a:p>
      </dgm:t>
    </dgm:pt>
    <dgm:pt modelId="{3831EB24-060D-D144-9AEC-0A197F808E19}" type="sibTrans" cxnId="{2ED62CED-4FBF-B64E-BD09-118C3B4BC6FC}">
      <dgm:prSet/>
      <dgm:spPr/>
      <dgm:t>
        <a:bodyPr/>
        <a:lstStyle/>
        <a:p>
          <a:endParaRPr lang="en-US"/>
        </a:p>
      </dgm:t>
    </dgm:pt>
    <dgm:pt modelId="{DD043748-B87B-DF4A-8F41-156D61D6E739}">
      <dgm:prSet custT="1"/>
      <dgm:spPr/>
      <dgm:t>
        <a:bodyPr/>
        <a:lstStyle/>
        <a:p>
          <a:r>
            <a:rPr lang="en-US" sz="18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Waste Management</a:t>
          </a:r>
        </a:p>
      </dgm:t>
    </dgm:pt>
    <dgm:pt modelId="{F199CCA8-58A0-B646-B2B8-6231376F97FD}" type="parTrans" cxnId="{44B2AF70-D39E-1448-A9F1-765446763465}">
      <dgm:prSet/>
      <dgm:spPr/>
      <dgm:t>
        <a:bodyPr/>
        <a:lstStyle/>
        <a:p>
          <a:endParaRPr lang="en-US"/>
        </a:p>
      </dgm:t>
    </dgm:pt>
    <dgm:pt modelId="{D8EB71A0-A65B-3E41-9878-8DC16DEE4FFD}" type="sibTrans" cxnId="{44B2AF70-D39E-1448-A9F1-765446763465}">
      <dgm:prSet/>
      <dgm:spPr/>
      <dgm:t>
        <a:bodyPr/>
        <a:lstStyle/>
        <a:p>
          <a:endParaRPr lang="en-US"/>
        </a:p>
      </dgm:t>
    </dgm:pt>
    <dgm:pt modelId="{8C1CA4E9-CF60-A445-A046-8D9AED32D40B}">
      <dgm:prSet custT="1"/>
      <dgm:spPr/>
      <dgm:t>
        <a:bodyPr/>
        <a:lstStyle/>
        <a:p>
          <a:r>
            <a:rPr lang="en-US" sz="1800" dirty="0">
              <a:solidFill>
                <a:srgbClr val="037C71"/>
              </a:solidFill>
              <a:latin typeface="Lato" panose="020F0502020204030203" pitchFamily="34" charset="0"/>
              <a:ea typeface="Lato" panose="020F0502020204030203" pitchFamily="34" charset="0"/>
              <a:cs typeface="Lato" panose="020F0502020204030203" pitchFamily="34" charset="0"/>
            </a:rPr>
            <a:t>Lysosomes</a:t>
          </a:r>
        </a:p>
      </dgm:t>
    </dgm:pt>
    <dgm:pt modelId="{DFBAC6A9-9EC5-9A41-A7E1-FC8659C022B0}" type="parTrans" cxnId="{2A1471A4-2FF2-0C4E-BB10-4980957A6EB6}">
      <dgm:prSet/>
      <dgm:spPr/>
      <dgm:t>
        <a:bodyPr/>
        <a:lstStyle/>
        <a:p>
          <a:endParaRPr lang="en-US"/>
        </a:p>
      </dgm:t>
    </dgm:pt>
    <dgm:pt modelId="{EB03432A-D64B-DA41-AD29-0D1B0FDC885A}" type="sibTrans" cxnId="{2A1471A4-2FF2-0C4E-BB10-4980957A6EB6}">
      <dgm:prSet/>
      <dgm:spPr/>
      <dgm:t>
        <a:bodyPr/>
        <a:lstStyle/>
        <a:p>
          <a:endParaRPr lang="en-US"/>
        </a:p>
      </dgm:t>
    </dgm:pt>
    <dgm:pt modelId="{D354314F-995C-344C-A94D-1F37DCE32E14}">
      <dgm:prSet custT="1"/>
      <dgm:spPr/>
      <dgm:t>
        <a:bodyPr/>
        <a:lstStyle/>
        <a:p>
          <a:r>
            <a:rPr lang="en-US" sz="18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Post Office</a:t>
          </a:r>
        </a:p>
      </dgm:t>
    </dgm:pt>
    <dgm:pt modelId="{15046DC7-72B2-1843-9D54-3655BE6C36D3}" type="parTrans" cxnId="{6D2F8D78-9A69-5848-A0A7-A0A3CA9D9BC6}">
      <dgm:prSet/>
      <dgm:spPr/>
      <dgm:t>
        <a:bodyPr/>
        <a:lstStyle/>
        <a:p>
          <a:endParaRPr lang="en-US"/>
        </a:p>
      </dgm:t>
    </dgm:pt>
    <dgm:pt modelId="{ED120E03-344D-3442-9D23-D9009E72C651}" type="sibTrans" cxnId="{6D2F8D78-9A69-5848-A0A7-A0A3CA9D9BC6}">
      <dgm:prSet/>
      <dgm:spPr/>
      <dgm:t>
        <a:bodyPr/>
        <a:lstStyle/>
        <a:p>
          <a:endParaRPr lang="en-US"/>
        </a:p>
      </dgm:t>
    </dgm:pt>
    <dgm:pt modelId="{BD79EE53-37E7-2F48-A85B-1C1B909B781E}">
      <dgm:prSet custT="1"/>
      <dgm:spPr/>
      <dgm:t>
        <a:bodyPr/>
        <a:lstStyle/>
        <a:p>
          <a:r>
            <a:rPr lang="en-US" sz="1800" dirty="0">
              <a:solidFill>
                <a:srgbClr val="037C71"/>
              </a:solidFill>
              <a:latin typeface="Lato" panose="020F0502020204030203" pitchFamily="34" charset="0"/>
              <a:ea typeface="Lato" panose="020F0502020204030203" pitchFamily="34" charset="0"/>
              <a:cs typeface="Lato" panose="020F0502020204030203" pitchFamily="34" charset="0"/>
            </a:rPr>
            <a:t>Golgi Apparatus</a:t>
          </a:r>
        </a:p>
      </dgm:t>
    </dgm:pt>
    <dgm:pt modelId="{4CE289D0-696A-074A-A09C-0DDF587C450B}" type="parTrans" cxnId="{9A29530A-BC02-2646-B543-EAD0BE67D04E}">
      <dgm:prSet/>
      <dgm:spPr/>
      <dgm:t>
        <a:bodyPr/>
        <a:lstStyle/>
        <a:p>
          <a:endParaRPr lang="en-US"/>
        </a:p>
      </dgm:t>
    </dgm:pt>
    <dgm:pt modelId="{061BF533-9051-7644-A35B-A8EA82EB033F}" type="sibTrans" cxnId="{9A29530A-BC02-2646-B543-EAD0BE67D04E}">
      <dgm:prSet/>
      <dgm:spPr/>
      <dgm:t>
        <a:bodyPr/>
        <a:lstStyle/>
        <a:p>
          <a:endParaRPr lang="en-US"/>
        </a:p>
      </dgm:t>
    </dgm:pt>
    <dgm:pt modelId="{EA6F8382-03F0-BD42-B6F7-B255E884265B}">
      <dgm:prSet custT="1"/>
      <dgm:spPr/>
      <dgm:t>
        <a:bodyPr/>
        <a:lstStyle/>
        <a:p>
          <a:r>
            <a:rPr lang="en-US" sz="18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Energy</a:t>
          </a:r>
        </a:p>
      </dgm:t>
    </dgm:pt>
    <dgm:pt modelId="{EEC31B8B-A6DF-E44D-90EC-D69BB6B6F172}" type="parTrans" cxnId="{4A3285F2-D18E-8E4D-99BF-B696D2F42F2D}">
      <dgm:prSet/>
      <dgm:spPr/>
      <dgm:t>
        <a:bodyPr/>
        <a:lstStyle/>
        <a:p>
          <a:endParaRPr lang="en-US"/>
        </a:p>
      </dgm:t>
    </dgm:pt>
    <dgm:pt modelId="{AE8B3059-2A36-E446-A6FF-E2F343334D39}" type="sibTrans" cxnId="{4A3285F2-D18E-8E4D-99BF-B696D2F42F2D}">
      <dgm:prSet/>
      <dgm:spPr/>
      <dgm:t>
        <a:bodyPr/>
        <a:lstStyle/>
        <a:p>
          <a:endParaRPr lang="en-US"/>
        </a:p>
      </dgm:t>
    </dgm:pt>
    <dgm:pt modelId="{97CC301C-504B-0F46-A90D-16F1052A0458}">
      <dgm:prSet custT="1"/>
      <dgm:spPr/>
      <dgm:t>
        <a:bodyPr/>
        <a:lstStyle/>
        <a:p>
          <a:r>
            <a:rPr lang="en-US" sz="1800" dirty="0">
              <a:solidFill>
                <a:srgbClr val="037C71"/>
              </a:solidFill>
              <a:latin typeface="Lato" panose="020F0502020204030203" pitchFamily="34" charset="0"/>
              <a:ea typeface="Lato" panose="020F0502020204030203" pitchFamily="34" charset="0"/>
              <a:cs typeface="Lato" panose="020F0502020204030203" pitchFamily="34" charset="0"/>
            </a:rPr>
            <a:t>Mitochondria</a:t>
          </a:r>
          <a:endParaRPr lang="en-US" sz="1100" dirty="0">
            <a:solidFill>
              <a:srgbClr val="037C71"/>
            </a:solidFill>
            <a:latin typeface="Lato" panose="020F0502020204030203" pitchFamily="34" charset="0"/>
            <a:ea typeface="Lato" panose="020F0502020204030203" pitchFamily="34" charset="0"/>
            <a:cs typeface="Lato" panose="020F0502020204030203" pitchFamily="34" charset="0"/>
          </a:endParaRPr>
        </a:p>
      </dgm:t>
    </dgm:pt>
    <dgm:pt modelId="{3038B6C4-A4E8-6A4E-980A-D601718764F1}" type="parTrans" cxnId="{2882B1AD-67C3-B44F-B244-07251129498E}">
      <dgm:prSet/>
      <dgm:spPr/>
      <dgm:t>
        <a:bodyPr/>
        <a:lstStyle/>
        <a:p>
          <a:endParaRPr lang="en-US"/>
        </a:p>
      </dgm:t>
    </dgm:pt>
    <dgm:pt modelId="{FA211FC9-1414-514A-ACB8-F51AC7CDB4C3}" type="sibTrans" cxnId="{2882B1AD-67C3-B44F-B244-07251129498E}">
      <dgm:prSet/>
      <dgm:spPr/>
      <dgm:t>
        <a:bodyPr/>
        <a:lstStyle/>
        <a:p>
          <a:endParaRPr lang="en-US"/>
        </a:p>
      </dgm:t>
    </dgm:pt>
    <dgm:pt modelId="{3652141A-F5BA-3C41-8A17-3CBDCA4D9DF5}" type="pres">
      <dgm:prSet presAssocID="{353F6F5A-7239-C241-897C-EEC9E09226CF}" presName="Name0" presStyleCnt="0">
        <dgm:presLayoutVars>
          <dgm:chPref val="3"/>
          <dgm:dir/>
          <dgm:animLvl val="lvl"/>
          <dgm:resizeHandles/>
        </dgm:presLayoutVars>
      </dgm:prSet>
      <dgm:spPr/>
    </dgm:pt>
    <dgm:pt modelId="{3E3AF606-CB0A-6942-9228-9CE04AF8B0E2}" type="pres">
      <dgm:prSet presAssocID="{E41126F1-46F5-BE42-8343-AC60B229B015}" presName="horFlow" presStyleCnt="0"/>
      <dgm:spPr/>
    </dgm:pt>
    <dgm:pt modelId="{3B256DD2-BE5F-EB42-A384-3F22A2FB5651}" type="pres">
      <dgm:prSet presAssocID="{E41126F1-46F5-BE42-8343-AC60B229B015}" presName="bigChev" presStyleLbl="node1" presStyleIdx="0" presStyleCnt="6" custScaleX="157300"/>
      <dgm:spPr/>
    </dgm:pt>
    <dgm:pt modelId="{D268CEB6-3959-F94A-ADC8-EC8A96867857}" type="pres">
      <dgm:prSet presAssocID="{86BEBBE6-8201-E145-8E0A-242BB4DEA3E4}" presName="parTrans" presStyleCnt="0"/>
      <dgm:spPr/>
    </dgm:pt>
    <dgm:pt modelId="{C0105EE8-43E8-954D-BC36-026756246854}" type="pres">
      <dgm:prSet presAssocID="{D5B18A72-E716-D741-A4CC-9D12133F45E0}" presName="node" presStyleLbl="alignAccFollowNode1" presStyleIdx="0" presStyleCnt="6" custScaleX="187535">
        <dgm:presLayoutVars>
          <dgm:bulletEnabled val="1"/>
        </dgm:presLayoutVars>
      </dgm:prSet>
      <dgm:spPr/>
    </dgm:pt>
    <dgm:pt modelId="{B97CF3C7-AE98-ED4C-B1A1-D2BF472C1A23}" type="pres">
      <dgm:prSet presAssocID="{E41126F1-46F5-BE42-8343-AC60B229B015}" presName="vSp" presStyleCnt="0"/>
      <dgm:spPr/>
    </dgm:pt>
    <dgm:pt modelId="{5034FAC9-54A8-3E48-97BB-159032EACBC5}" type="pres">
      <dgm:prSet presAssocID="{25AFF412-A250-E543-9EBD-00EA417D213E}" presName="horFlow" presStyleCnt="0"/>
      <dgm:spPr/>
    </dgm:pt>
    <dgm:pt modelId="{9D415975-E5B0-3F41-8AAC-0F2061E994FD}" type="pres">
      <dgm:prSet presAssocID="{25AFF412-A250-E543-9EBD-00EA417D213E}" presName="bigChev" presStyleLbl="node1" presStyleIdx="1" presStyleCnt="6" custScaleX="157300"/>
      <dgm:spPr/>
    </dgm:pt>
    <dgm:pt modelId="{4653312B-2AA7-3049-B9B3-111EC4189E02}" type="pres">
      <dgm:prSet presAssocID="{24E748F8-C153-8B45-AF3C-9360CDFC18D4}" presName="parTrans" presStyleCnt="0"/>
      <dgm:spPr/>
    </dgm:pt>
    <dgm:pt modelId="{A2C7B9B8-5463-A349-86E2-50CC9E659A0C}" type="pres">
      <dgm:prSet presAssocID="{EB84EC51-30FC-9B40-B92F-5075FF46936A}" presName="node" presStyleLbl="alignAccFollowNode1" presStyleIdx="1" presStyleCnt="6" custScaleX="187535">
        <dgm:presLayoutVars>
          <dgm:bulletEnabled val="1"/>
        </dgm:presLayoutVars>
      </dgm:prSet>
      <dgm:spPr/>
    </dgm:pt>
    <dgm:pt modelId="{9A1C5E00-6137-334F-9D4F-EE5468A1BE83}" type="pres">
      <dgm:prSet presAssocID="{25AFF412-A250-E543-9EBD-00EA417D213E}" presName="vSp" presStyleCnt="0"/>
      <dgm:spPr/>
    </dgm:pt>
    <dgm:pt modelId="{EFE69236-ED87-7F40-A219-38BD8488F835}" type="pres">
      <dgm:prSet presAssocID="{75C47769-A1E2-AB49-B7E0-FAFCA1864FE5}" presName="horFlow" presStyleCnt="0"/>
      <dgm:spPr/>
    </dgm:pt>
    <dgm:pt modelId="{E7F0FBD8-1680-0F40-B78E-35E4045EB334}" type="pres">
      <dgm:prSet presAssocID="{75C47769-A1E2-AB49-B7E0-FAFCA1864FE5}" presName="bigChev" presStyleLbl="node1" presStyleIdx="2" presStyleCnt="6" custScaleX="157300"/>
      <dgm:spPr/>
    </dgm:pt>
    <dgm:pt modelId="{B5E33D67-E02B-0946-AAFB-4475ECE5990D}" type="pres">
      <dgm:prSet presAssocID="{EBFF8AFE-9634-9D45-B9E9-B061C7E2BED3}" presName="parTrans" presStyleCnt="0"/>
      <dgm:spPr/>
    </dgm:pt>
    <dgm:pt modelId="{9E45678E-DD72-A14A-8054-17D6D16FD3F8}" type="pres">
      <dgm:prSet presAssocID="{86AE01E7-CA91-C144-85C6-A1BCD285992B}" presName="node" presStyleLbl="alignAccFollowNode1" presStyleIdx="2" presStyleCnt="6" custScaleX="187535">
        <dgm:presLayoutVars>
          <dgm:bulletEnabled val="1"/>
        </dgm:presLayoutVars>
      </dgm:prSet>
      <dgm:spPr/>
    </dgm:pt>
    <dgm:pt modelId="{786BC516-9155-D642-B07B-2A58CCD2527F}" type="pres">
      <dgm:prSet presAssocID="{75C47769-A1E2-AB49-B7E0-FAFCA1864FE5}" presName="vSp" presStyleCnt="0"/>
      <dgm:spPr/>
    </dgm:pt>
    <dgm:pt modelId="{4DB0C183-65F9-5947-A584-0E76A992B0D7}" type="pres">
      <dgm:prSet presAssocID="{DD043748-B87B-DF4A-8F41-156D61D6E739}" presName="horFlow" presStyleCnt="0"/>
      <dgm:spPr/>
    </dgm:pt>
    <dgm:pt modelId="{A5F70110-5B18-E142-BF13-AB0D8B0DCA82}" type="pres">
      <dgm:prSet presAssocID="{DD043748-B87B-DF4A-8F41-156D61D6E739}" presName="bigChev" presStyleLbl="node1" presStyleIdx="3" presStyleCnt="6" custScaleX="157300"/>
      <dgm:spPr/>
    </dgm:pt>
    <dgm:pt modelId="{B0548323-980B-354F-A4C9-A6BCE68782EE}" type="pres">
      <dgm:prSet presAssocID="{DFBAC6A9-9EC5-9A41-A7E1-FC8659C022B0}" presName="parTrans" presStyleCnt="0"/>
      <dgm:spPr/>
    </dgm:pt>
    <dgm:pt modelId="{A84AD3DC-0582-B54C-936E-34C8BED67FBA}" type="pres">
      <dgm:prSet presAssocID="{8C1CA4E9-CF60-A445-A046-8D9AED32D40B}" presName="node" presStyleLbl="alignAccFollowNode1" presStyleIdx="3" presStyleCnt="6" custScaleX="187535">
        <dgm:presLayoutVars>
          <dgm:bulletEnabled val="1"/>
        </dgm:presLayoutVars>
      </dgm:prSet>
      <dgm:spPr/>
    </dgm:pt>
    <dgm:pt modelId="{F7D45B74-BB8C-4D44-8F92-FDD5801749B8}" type="pres">
      <dgm:prSet presAssocID="{DD043748-B87B-DF4A-8F41-156D61D6E739}" presName="vSp" presStyleCnt="0"/>
      <dgm:spPr/>
    </dgm:pt>
    <dgm:pt modelId="{61A58987-6C17-C84E-B091-D5C335D126E5}" type="pres">
      <dgm:prSet presAssocID="{D354314F-995C-344C-A94D-1F37DCE32E14}" presName="horFlow" presStyleCnt="0"/>
      <dgm:spPr/>
    </dgm:pt>
    <dgm:pt modelId="{09D7D259-62C2-4248-96CA-74188A68A506}" type="pres">
      <dgm:prSet presAssocID="{D354314F-995C-344C-A94D-1F37DCE32E14}" presName="bigChev" presStyleLbl="node1" presStyleIdx="4" presStyleCnt="6" custScaleX="157300"/>
      <dgm:spPr/>
    </dgm:pt>
    <dgm:pt modelId="{D81CC836-AE44-5042-8037-82CE3DA9560E}" type="pres">
      <dgm:prSet presAssocID="{4CE289D0-696A-074A-A09C-0DDF587C450B}" presName="parTrans" presStyleCnt="0"/>
      <dgm:spPr/>
    </dgm:pt>
    <dgm:pt modelId="{695B9EB3-1A79-9641-81E8-A2E7B231F9D0}" type="pres">
      <dgm:prSet presAssocID="{BD79EE53-37E7-2F48-A85B-1C1B909B781E}" presName="node" presStyleLbl="alignAccFollowNode1" presStyleIdx="4" presStyleCnt="6" custScaleX="187535">
        <dgm:presLayoutVars>
          <dgm:bulletEnabled val="1"/>
        </dgm:presLayoutVars>
      </dgm:prSet>
      <dgm:spPr/>
    </dgm:pt>
    <dgm:pt modelId="{17CD57F7-7417-7744-8CDB-31B32B941D06}" type="pres">
      <dgm:prSet presAssocID="{D354314F-995C-344C-A94D-1F37DCE32E14}" presName="vSp" presStyleCnt="0"/>
      <dgm:spPr/>
    </dgm:pt>
    <dgm:pt modelId="{0E761B65-F30D-184B-A6BF-6981553BB8C9}" type="pres">
      <dgm:prSet presAssocID="{EA6F8382-03F0-BD42-B6F7-B255E884265B}" presName="horFlow" presStyleCnt="0"/>
      <dgm:spPr/>
    </dgm:pt>
    <dgm:pt modelId="{E2AF6A1C-7C40-2541-8037-56AE991EF93A}" type="pres">
      <dgm:prSet presAssocID="{EA6F8382-03F0-BD42-B6F7-B255E884265B}" presName="bigChev" presStyleLbl="node1" presStyleIdx="5" presStyleCnt="6" custScaleX="157300"/>
      <dgm:spPr/>
    </dgm:pt>
    <dgm:pt modelId="{0040FF4D-7172-AF4C-8FB7-3C9F133806EC}" type="pres">
      <dgm:prSet presAssocID="{3038B6C4-A4E8-6A4E-980A-D601718764F1}" presName="parTrans" presStyleCnt="0"/>
      <dgm:spPr/>
    </dgm:pt>
    <dgm:pt modelId="{29B301C1-834F-F949-81F8-811957EAABC0}" type="pres">
      <dgm:prSet presAssocID="{97CC301C-504B-0F46-A90D-16F1052A0458}" presName="node" presStyleLbl="alignAccFollowNode1" presStyleIdx="5" presStyleCnt="6" custScaleX="187535">
        <dgm:presLayoutVars>
          <dgm:bulletEnabled val="1"/>
        </dgm:presLayoutVars>
      </dgm:prSet>
      <dgm:spPr/>
    </dgm:pt>
  </dgm:ptLst>
  <dgm:cxnLst>
    <dgm:cxn modelId="{61DDBC01-613C-3841-8E25-8EC8738E7C8B}" srcId="{353F6F5A-7239-C241-897C-EEC9E09226CF}" destId="{25AFF412-A250-E543-9EBD-00EA417D213E}" srcOrd="1" destOrd="0" parTransId="{AD26AE62-3126-9640-A362-68F2ACE42793}" sibTransId="{1F3AFB90-0B27-6548-A4F4-11B2260EF920}"/>
    <dgm:cxn modelId="{66CA1703-E779-5B4B-A653-C794478553D8}" type="presOf" srcId="{86AE01E7-CA91-C144-85C6-A1BCD285992B}" destId="{9E45678E-DD72-A14A-8054-17D6D16FD3F8}" srcOrd="0" destOrd="0" presId="urn:microsoft.com/office/officeart/2005/8/layout/lProcess3"/>
    <dgm:cxn modelId="{9A29530A-BC02-2646-B543-EAD0BE67D04E}" srcId="{D354314F-995C-344C-A94D-1F37DCE32E14}" destId="{BD79EE53-37E7-2F48-A85B-1C1B909B781E}" srcOrd="0" destOrd="0" parTransId="{4CE289D0-696A-074A-A09C-0DDF587C450B}" sibTransId="{061BF533-9051-7644-A35B-A8EA82EB033F}"/>
    <dgm:cxn modelId="{25664E20-E3DE-6548-88DE-420C2206DBDD}" srcId="{353F6F5A-7239-C241-897C-EEC9E09226CF}" destId="{E41126F1-46F5-BE42-8343-AC60B229B015}" srcOrd="0" destOrd="0" parTransId="{8993921E-D2D7-8243-B85C-915B87B98A46}" sibTransId="{295F099D-B214-C74A-AA0A-24E0D734C26B}"/>
    <dgm:cxn modelId="{2E345520-43FD-3943-B0CF-C7E2BD67A8DB}" type="presOf" srcId="{BD79EE53-37E7-2F48-A85B-1C1B909B781E}" destId="{695B9EB3-1A79-9641-81E8-A2E7B231F9D0}" srcOrd="0" destOrd="0" presId="urn:microsoft.com/office/officeart/2005/8/layout/lProcess3"/>
    <dgm:cxn modelId="{6EB3153A-F94A-894E-8E12-43A400EEF44A}" type="presOf" srcId="{75C47769-A1E2-AB49-B7E0-FAFCA1864FE5}" destId="{E7F0FBD8-1680-0F40-B78E-35E4045EB334}" srcOrd="0" destOrd="0" presId="urn:microsoft.com/office/officeart/2005/8/layout/lProcess3"/>
    <dgm:cxn modelId="{14834F4F-A0A4-BE43-A8C6-13CA0BAB66C8}" type="presOf" srcId="{353F6F5A-7239-C241-897C-EEC9E09226CF}" destId="{3652141A-F5BA-3C41-8A17-3CBDCA4D9DF5}" srcOrd="0" destOrd="0" presId="urn:microsoft.com/office/officeart/2005/8/layout/lProcess3"/>
    <dgm:cxn modelId="{12EFA14F-15ED-5743-8D15-025F3DFDD901}" type="presOf" srcId="{25AFF412-A250-E543-9EBD-00EA417D213E}" destId="{9D415975-E5B0-3F41-8AAC-0F2061E994FD}" srcOrd="0" destOrd="0" presId="urn:microsoft.com/office/officeart/2005/8/layout/lProcess3"/>
    <dgm:cxn modelId="{A4D9E850-4A69-9441-9FE1-444E7FF64BD1}" type="presOf" srcId="{E41126F1-46F5-BE42-8343-AC60B229B015}" destId="{3B256DD2-BE5F-EB42-A384-3F22A2FB5651}" srcOrd="0" destOrd="0" presId="urn:microsoft.com/office/officeart/2005/8/layout/lProcess3"/>
    <dgm:cxn modelId="{4758B454-7E10-204D-9F64-C8648FBF0C52}" type="presOf" srcId="{D354314F-995C-344C-A94D-1F37DCE32E14}" destId="{09D7D259-62C2-4248-96CA-74188A68A506}" srcOrd="0" destOrd="0" presId="urn:microsoft.com/office/officeart/2005/8/layout/lProcess3"/>
    <dgm:cxn modelId="{44B2AF70-D39E-1448-A9F1-765446763465}" srcId="{353F6F5A-7239-C241-897C-EEC9E09226CF}" destId="{DD043748-B87B-DF4A-8F41-156D61D6E739}" srcOrd="3" destOrd="0" parTransId="{F199CCA8-58A0-B646-B2B8-6231376F97FD}" sibTransId="{D8EB71A0-A65B-3E41-9878-8DC16DEE4FFD}"/>
    <dgm:cxn modelId="{6D2F8D78-9A69-5848-A0A7-A0A3CA9D9BC6}" srcId="{353F6F5A-7239-C241-897C-EEC9E09226CF}" destId="{D354314F-995C-344C-A94D-1F37DCE32E14}" srcOrd="4" destOrd="0" parTransId="{15046DC7-72B2-1843-9D54-3655BE6C36D3}" sibTransId="{ED120E03-344D-3442-9D23-D9009E72C651}"/>
    <dgm:cxn modelId="{AA6FFE90-5804-C349-A9AA-DA40666CD3A2}" type="presOf" srcId="{EA6F8382-03F0-BD42-B6F7-B255E884265B}" destId="{E2AF6A1C-7C40-2541-8037-56AE991EF93A}" srcOrd="0" destOrd="0" presId="urn:microsoft.com/office/officeart/2005/8/layout/lProcess3"/>
    <dgm:cxn modelId="{2A1471A4-2FF2-0C4E-BB10-4980957A6EB6}" srcId="{DD043748-B87B-DF4A-8F41-156D61D6E739}" destId="{8C1CA4E9-CF60-A445-A046-8D9AED32D40B}" srcOrd="0" destOrd="0" parTransId="{DFBAC6A9-9EC5-9A41-A7E1-FC8659C022B0}" sibTransId="{EB03432A-D64B-DA41-AD29-0D1B0FDC885A}"/>
    <dgm:cxn modelId="{2882B1AD-67C3-B44F-B244-07251129498E}" srcId="{EA6F8382-03F0-BD42-B6F7-B255E884265B}" destId="{97CC301C-504B-0F46-A90D-16F1052A0458}" srcOrd="0" destOrd="0" parTransId="{3038B6C4-A4E8-6A4E-980A-D601718764F1}" sibTransId="{FA211FC9-1414-514A-ACB8-F51AC7CDB4C3}"/>
    <dgm:cxn modelId="{826529AE-FC46-3941-9DC8-DA63908B8CE2}" type="presOf" srcId="{97CC301C-504B-0F46-A90D-16F1052A0458}" destId="{29B301C1-834F-F949-81F8-811957EAABC0}" srcOrd="0" destOrd="0" presId="urn:microsoft.com/office/officeart/2005/8/layout/lProcess3"/>
    <dgm:cxn modelId="{78D0EDCD-586D-6C4A-9B5F-DA5D15A6F772}" srcId="{353F6F5A-7239-C241-897C-EEC9E09226CF}" destId="{75C47769-A1E2-AB49-B7E0-FAFCA1864FE5}" srcOrd="2" destOrd="0" parTransId="{896B47AB-2921-4F46-BF08-27C9BE522698}" sibTransId="{05259959-DB8F-B24C-8FB1-CFBE437E0E53}"/>
    <dgm:cxn modelId="{70176CD8-9BE4-224C-A543-204167F33E0F}" type="presOf" srcId="{D5B18A72-E716-D741-A4CC-9D12133F45E0}" destId="{C0105EE8-43E8-954D-BC36-026756246854}" srcOrd="0" destOrd="0" presId="urn:microsoft.com/office/officeart/2005/8/layout/lProcess3"/>
    <dgm:cxn modelId="{60392EDA-51DB-CB40-9532-DA55624E1F92}" type="presOf" srcId="{8C1CA4E9-CF60-A445-A046-8D9AED32D40B}" destId="{A84AD3DC-0582-B54C-936E-34C8BED67FBA}" srcOrd="0" destOrd="0" presId="urn:microsoft.com/office/officeart/2005/8/layout/lProcess3"/>
    <dgm:cxn modelId="{6D65C3E0-1B15-9C47-A84C-5F5FCEBB0314}" srcId="{25AFF412-A250-E543-9EBD-00EA417D213E}" destId="{EB84EC51-30FC-9B40-B92F-5075FF46936A}" srcOrd="0" destOrd="0" parTransId="{24E748F8-C153-8B45-AF3C-9360CDFC18D4}" sibTransId="{6FF68957-A10D-5D4E-94BD-BB94AAE21608}"/>
    <dgm:cxn modelId="{822D4BE6-AC04-D147-98F5-717D228BA930}" type="presOf" srcId="{EB84EC51-30FC-9B40-B92F-5075FF46936A}" destId="{A2C7B9B8-5463-A349-86E2-50CC9E659A0C}" srcOrd="0" destOrd="0" presId="urn:microsoft.com/office/officeart/2005/8/layout/lProcess3"/>
    <dgm:cxn modelId="{2ED62CED-4FBF-B64E-BD09-118C3B4BC6FC}" srcId="{75C47769-A1E2-AB49-B7E0-FAFCA1864FE5}" destId="{86AE01E7-CA91-C144-85C6-A1BCD285992B}" srcOrd="0" destOrd="0" parTransId="{EBFF8AFE-9634-9D45-B9E9-B061C7E2BED3}" sibTransId="{3831EB24-060D-D144-9AEC-0A197F808E19}"/>
    <dgm:cxn modelId="{4A3285F2-D18E-8E4D-99BF-B696D2F42F2D}" srcId="{353F6F5A-7239-C241-897C-EEC9E09226CF}" destId="{EA6F8382-03F0-BD42-B6F7-B255E884265B}" srcOrd="5" destOrd="0" parTransId="{EEC31B8B-A6DF-E44D-90EC-D69BB6B6F172}" sibTransId="{AE8B3059-2A36-E446-A6FF-E2F343334D39}"/>
    <dgm:cxn modelId="{BD04FEF2-852A-A044-B78A-51C8544526DA}" type="presOf" srcId="{DD043748-B87B-DF4A-8F41-156D61D6E739}" destId="{A5F70110-5B18-E142-BF13-AB0D8B0DCA82}" srcOrd="0" destOrd="0" presId="urn:microsoft.com/office/officeart/2005/8/layout/lProcess3"/>
    <dgm:cxn modelId="{D8A501F9-9286-4C4F-A479-D3DF7B8DF105}" srcId="{E41126F1-46F5-BE42-8343-AC60B229B015}" destId="{D5B18A72-E716-D741-A4CC-9D12133F45E0}" srcOrd="0" destOrd="0" parTransId="{86BEBBE6-8201-E145-8E0A-242BB4DEA3E4}" sibTransId="{88D5B2BD-2476-9444-AA06-E2C542099AE0}"/>
    <dgm:cxn modelId="{2E5F172A-F326-C548-B79A-7F9395FAC6E9}" type="presParOf" srcId="{3652141A-F5BA-3C41-8A17-3CBDCA4D9DF5}" destId="{3E3AF606-CB0A-6942-9228-9CE04AF8B0E2}" srcOrd="0" destOrd="0" presId="urn:microsoft.com/office/officeart/2005/8/layout/lProcess3"/>
    <dgm:cxn modelId="{B10C6FCB-5EC9-014E-8529-133F89BEF32F}" type="presParOf" srcId="{3E3AF606-CB0A-6942-9228-9CE04AF8B0E2}" destId="{3B256DD2-BE5F-EB42-A384-3F22A2FB5651}" srcOrd="0" destOrd="0" presId="urn:microsoft.com/office/officeart/2005/8/layout/lProcess3"/>
    <dgm:cxn modelId="{ED50F498-B439-1345-BB67-78DDB031EDE4}" type="presParOf" srcId="{3E3AF606-CB0A-6942-9228-9CE04AF8B0E2}" destId="{D268CEB6-3959-F94A-ADC8-EC8A96867857}" srcOrd="1" destOrd="0" presId="urn:microsoft.com/office/officeart/2005/8/layout/lProcess3"/>
    <dgm:cxn modelId="{67D5FA98-268F-754A-A0DC-5B4E73037C72}" type="presParOf" srcId="{3E3AF606-CB0A-6942-9228-9CE04AF8B0E2}" destId="{C0105EE8-43E8-954D-BC36-026756246854}" srcOrd="2" destOrd="0" presId="urn:microsoft.com/office/officeart/2005/8/layout/lProcess3"/>
    <dgm:cxn modelId="{92CD2422-1AFF-5743-A66C-55A1AD88FB1E}" type="presParOf" srcId="{3652141A-F5BA-3C41-8A17-3CBDCA4D9DF5}" destId="{B97CF3C7-AE98-ED4C-B1A1-D2BF472C1A23}" srcOrd="1" destOrd="0" presId="urn:microsoft.com/office/officeart/2005/8/layout/lProcess3"/>
    <dgm:cxn modelId="{CBC5C679-AC43-7D49-89C8-A8FF7ACE8ABF}" type="presParOf" srcId="{3652141A-F5BA-3C41-8A17-3CBDCA4D9DF5}" destId="{5034FAC9-54A8-3E48-97BB-159032EACBC5}" srcOrd="2" destOrd="0" presId="urn:microsoft.com/office/officeart/2005/8/layout/lProcess3"/>
    <dgm:cxn modelId="{1F8897B7-D59D-5E43-AF25-5D04C3DCAB7A}" type="presParOf" srcId="{5034FAC9-54A8-3E48-97BB-159032EACBC5}" destId="{9D415975-E5B0-3F41-8AAC-0F2061E994FD}" srcOrd="0" destOrd="0" presId="urn:microsoft.com/office/officeart/2005/8/layout/lProcess3"/>
    <dgm:cxn modelId="{228D2C56-812C-A44D-8A16-E80EA1CA0884}" type="presParOf" srcId="{5034FAC9-54A8-3E48-97BB-159032EACBC5}" destId="{4653312B-2AA7-3049-B9B3-111EC4189E02}" srcOrd="1" destOrd="0" presId="urn:microsoft.com/office/officeart/2005/8/layout/lProcess3"/>
    <dgm:cxn modelId="{3FDECF5A-8571-0C43-A1D9-599228F58732}" type="presParOf" srcId="{5034FAC9-54A8-3E48-97BB-159032EACBC5}" destId="{A2C7B9B8-5463-A349-86E2-50CC9E659A0C}" srcOrd="2" destOrd="0" presId="urn:microsoft.com/office/officeart/2005/8/layout/lProcess3"/>
    <dgm:cxn modelId="{7357573F-7A6F-6F4D-BBB7-7E29C000D9DB}" type="presParOf" srcId="{3652141A-F5BA-3C41-8A17-3CBDCA4D9DF5}" destId="{9A1C5E00-6137-334F-9D4F-EE5468A1BE83}" srcOrd="3" destOrd="0" presId="urn:microsoft.com/office/officeart/2005/8/layout/lProcess3"/>
    <dgm:cxn modelId="{A7F989AC-1D9C-D246-B7A4-084C1D5011DE}" type="presParOf" srcId="{3652141A-F5BA-3C41-8A17-3CBDCA4D9DF5}" destId="{EFE69236-ED87-7F40-A219-38BD8488F835}" srcOrd="4" destOrd="0" presId="urn:microsoft.com/office/officeart/2005/8/layout/lProcess3"/>
    <dgm:cxn modelId="{72C1332E-A3CC-6D40-80E2-D89103A7265A}" type="presParOf" srcId="{EFE69236-ED87-7F40-A219-38BD8488F835}" destId="{E7F0FBD8-1680-0F40-B78E-35E4045EB334}" srcOrd="0" destOrd="0" presId="urn:microsoft.com/office/officeart/2005/8/layout/lProcess3"/>
    <dgm:cxn modelId="{4CC92BCC-C6C7-CB49-9C61-CD0EFA511D6D}" type="presParOf" srcId="{EFE69236-ED87-7F40-A219-38BD8488F835}" destId="{B5E33D67-E02B-0946-AAFB-4475ECE5990D}" srcOrd="1" destOrd="0" presId="urn:microsoft.com/office/officeart/2005/8/layout/lProcess3"/>
    <dgm:cxn modelId="{5CBE6EC1-B543-2545-8DA8-54107DD7BCE8}" type="presParOf" srcId="{EFE69236-ED87-7F40-A219-38BD8488F835}" destId="{9E45678E-DD72-A14A-8054-17D6D16FD3F8}" srcOrd="2" destOrd="0" presId="urn:microsoft.com/office/officeart/2005/8/layout/lProcess3"/>
    <dgm:cxn modelId="{CF7A17B2-11F6-DD43-A104-708BC756D368}" type="presParOf" srcId="{3652141A-F5BA-3C41-8A17-3CBDCA4D9DF5}" destId="{786BC516-9155-D642-B07B-2A58CCD2527F}" srcOrd="5" destOrd="0" presId="urn:microsoft.com/office/officeart/2005/8/layout/lProcess3"/>
    <dgm:cxn modelId="{0F4A3318-E33F-3D40-B159-A091E43D32E5}" type="presParOf" srcId="{3652141A-F5BA-3C41-8A17-3CBDCA4D9DF5}" destId="{4DB0C183-65F9-5947-A584-0E76A992B0D7}" srcOrd="6" destOrd="0" presId="urn:microsoft.com/office/officeart/2005/8/layout/lProcess3"/>
    <dgm:cxn modelId="{FAD8E8FC-5455-AA40-9FCD-32D41EFEEC94}" type="presParOf" srcId="{4DB0C183-65F9-5947-A584-0E76A992B0D7}" destId="{A5F70110-5B18-E142-BF13-AB0D8B0DCA82}" srcOrd="0" destOrd="0" presId="urn:microsoft.com/office/officeart/2005/8/layout/lProcess3"/>
    <dgm:cxn modelId="{05BF9370-F212-524B-B082-3008A002E07D}" type="presParOf" srcId="{4DB0C183-65F9-5947-A584-0E76A992B0D7}" destId="{B0548323-980B-354F-A4C9-A6BCE68782EE}" srcOrd="1" destOrd="0" presId="urn:microsoft.com/office/officeart/2005/8/layout/lProcess3"/>
    <dgm:cxn modelId="{5D6AFFF2-DFB3-9347-8318-E00C08FA4691}" type="presParOf" srcId="{4DB0C183-65F9-5947-A584-0E76A992B0D7}" destId="{A84AD3DC-0582-B54C-936E-34C8BED67FBA}" srcOrd="2" destOrd="0" presId="urn:microsoft.com/office/officeart/2005/8/layout/lProcess3"/>
    <dgm:cxn modelId="{5B04DBB7-4B30-7A4D-A181-4133A1F00399}" type="presParOf" srcId="{3652141A-F5BA-3C41-8A17-3CBDCA4D9DF5}" destId="{F7D45B74-BB8C-4D44-8F92-FDD5801749B8}" srcOrd="7" destOrd="0" presId="urn:microsoft.com/office/officeart/2005/8/layout/lProcess3"/>
    <dgm:cxn modelId="{D2E96EBB-E69B-8C4C-B47E-38F44B3AF8DD}" type="presParOf" srcId="{3652141A-F5BA-3C41-8A17-3CBDCA4D9DF5}" destId="{61A58987-6C17-C84E-B091-D5C335D126E5}" srcOrd="8" destOrd="0" presId="urn:microsoft.com/office/officeart/2005/8/layout/lProcess3"/>
    <dgm:cxn modelId="{6EE34E82-281B-DB4C-B0D9-1E906CE8D278}" type="presParOf" srcId="{61A58987-6C17-C84E-B091-D5C335D126E5}" destId="{09D7D259-62C2-4248-96CA-74188A68A506}" srcOrd="0" destOrd="0" presId="urn:microsoft.com/office/officeart/2005/8/layout/lProcess3"/>
    <dgm:cxn modelId="{D4F1148E-656D-2C4F-8706-4015E55C4283}" type="presParOf" srcId="{61A58987-6C17-C84E-B091-D5C335D126E5}" destId="{D81CC836-AE44-5042-8037-82CE3DA9560E}" srcOrd="1" destOrd="0" presId="urn:microsoft.com/office/officeart/2005/8/layout/lProcess3"/>
    <dgm:cxn modelId="{B1326AA3-3BCF-074C-9DEF-EB99C85038E0}" type="presParOf" srcId="{61A58987-6C17-C84E-B091-D5C335D126E5}" destId="{695B9EB3-1A79-9641-81E8-A2E7B231F9D0}" srcOrd="2" destOrd="0" presId="urn:microsoft.com/office/officeart/2005/8/layout/lProcess3"/>
    <dgm:cxn modelId="{CE31E97F-0DE9-6B4A-8E85-69C494268707}" type="presParOf" srcId="{3652141A-F5BA-3C41-8A17-3CBDCA4D9DF5}" destId="{17CD57F7-7417-7744-8CDB-31B32B941D06}" srcOrd="9" destOrd="0" presId="urn:microsoft.com/office/officeart/2005/8/layout/lProcess3"/>
    <dgm:cxn modelId="{6283C167-315D-7E42-B43D-0F5A10E3D60B}" type="presParOf" srcId="{3652141A-F5BA-3C41-8A17-3CBDCA4D9DF5}" destId="{0E761B65-F30D-184B-A6BF-6981553BB8C9}" srcOrd="10" destOrd="0" presId="urn:microsoft.com/office/officeart/2005/8/layout/lProcess3"/>
    <dgm:cxn modelId="{9B6BA061-BF12-D640-B0DE-A914DFF9422D}" type="presParOf" srcId="{0E761B65-F30D-184B-A6BF-6981553BB8C9}" destId="{E2AF6A1C-7C40-2541-8037-56AE991EF93A}" srcOrd="0" destOrd="0" presId="urn:microsoft.com/office/officeart/2005/8/layout/lProcess3"/>
    <dgm:cxn modelId="{2A77AEE1-8A7F-3144-BEAB-0D8C3691F2F1}" type="presParOf" srcId="{0E761B65-F30D-184B-A6BF-6981553BB8C9}" destId="{0040FF4D-7172-AF4C-8FB7-3C9F133806EC}" srcOrd="1" destOrd="0" presId="urn:microsoft.com/office/officeart/2005/8/layout/lProcess3"/>
    <dgm:cxn modelId="{E655201A-2849-2842-971A-4D7E09F7EBB8}" type="presParOf" srcId="{0E761B65-F30D-184B-A6BF-6981553BB8C9}" destId="{29B301C1-834F-F949-81F8-811957EAABC0}"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F6F5A-7239-C241-897C-EEC9E09226C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032F14B-814B-5647-97AD-2D8BAD2092ED}">
      <dgm:prSet custT="1"/>
      <dgm:spPr/>
      <dgm:t>
        <a:bodyPr/>
        <a:lstStyle/>
        <a:p>
          <a:r>
            <a:rPr lang="en-US" sz="16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Delivery Vehicles</a:t>
          </a:r>
        </a:p>
      </dgm:t>
    </dgm:pt>
    <dgm:pt modelId="{F188C444-7ED7-B947-B763-E84F7F00B4CE}" type="parTrans" cxnId="{9DCB2B93-0FA8-464D-B6EC-3370577FC115}">
      <dgm:prSet/>
      <dgm:spPr/>
      <dgm:t>
        <a:bodyPr/>
        <a:lstStyle/>
        <a:p>
          <a:endParaRPr lang="en-US"/>
        </a:p>
      </dgm:t>
    </dgm:pt>
    <dgm:pt modelId="{61EE67C9-2C65-984A-B112-540F83EBA582}" type="sibTrans" cxnId="{9DCB2B93-0FA8-464D-B6EC-3370577FC115}">
      <dgm:prSet/>
      <dgm:spPr/>
      <dgm:t>
        <a:bodyPr/>
        <a:lstStyle/>
        <a:p>
          <a:endParaRPr lang="en-US"/>
        </a:p>
      </dgm:t>
    </dgm:pt>
    <dgm:pt modelId="{796C408C-EC27-4244-980F-E4DBB9BF1D2E}">
      <dgm:prSet custT="1"/>
      <dgm:spPr/>
      <dgm:t>
        <a:bodyPr/>
        <a:lstStyle/>
        <a:p>
          <a:r>
            <a:rPr lang="en-US" sz="1600" dirty="0">
              <a:solidFill>
                <a:srgbClr val="037C71"/>
              </a:solidFill>
              <a:latin typeface="Lato" panose="020F0502020204030203" pitchFamily="34" charset="0"/>
              <a:ea typeface="Lato" panose="020F0502020204030203" pitchFamily="34" charset="0"/>
              <a:cs typeface="Lato" panose="020F0502020204030203" pitchFamily="34" charset="0"/>
            </a:rPr>
            <a:t>Vesicles / Kinesin</a:t>
          </a:r>
        </a:p>
      </dgm:t>
    </dgm:pt>
    <dgm:pt modelId="{7AD4DF08-959C-4342-B063-A1801640B6A6}" type="parTrans" cxnId="{5663E0B8-993D-4045-95FA-87455839AD9B}">
      <dgm:prSet/>
      <dgm:spPr/>
      <dgm:t>
        <a:bodyPr/>
        <a:lstStyle/>
        <a:p>
          <a:endParaRPr lang="en-US"/>
        </a:p>
      </dgm:t>
    </dgm:pt>
    <dgm:pt modelId="{4846B834-EAA1-FC41-947D-B4FD2724DB1B}" type="sibTrans" cxnId="{5663E0B8-993D-4045-95FA-87455839AD9B}">
      <dgm:prSet/>
      <dgm:spPr/>
      <dgm:t>
        <a:bodyPr/>
        <a:lstStyle/>
        <a:p>
          <a:endParaRPr lang="en-US"/>
        </a:p>
      </dgm:t>
    </dgm:pt>
    <dgm:pt modelId="{A51BD2FF-8A05-3C48-9FCA-D4673C7B7BE1}">
      <dgm:prSet custT="1"/>
      <dgm:spPr/>
      <dgm:t>
        <a:bodyPr/>
        <a:lstStyle/>
        <a:p>
          <a:r>
            <a:rPr lang="en-US" sz="16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Messaging</a:t>
          </a:r>
        </a:p>
      </dgm:t>
    </dgm:pt>
    <dgm:pt modelId="{942EFC9C-D1CE-5E45-9C26-EC49B0169220}" type="parTrans" cxnId="{298EBC8A-38E7-0642-B5AA-1F230F3DCF28}">
      <dgm:prSet/>
      <dgm:spPr/>
      <dgm:t>
        <a:bodyPr/>
        <a:lstStyle/>
        <a:p>
          <a:endParaRPr lang="en-US"/>
        </a:p>
      </dgm:t>
    </dgm:pt>
    <dgm:pt modelId="{C07917B0-0119-EF44-9852-848D955E87F6}" type="sibTrans" cxnId="{298EBC8A-38E7-0642-B5AA-1F230F3DCF28}">
      <dgm:prSet/>
      <dgm:spPr/>
      <dgm:t>
        <a:bodyPr/>
        <a:lstStyle/>
        <a:p>
          <a:endParaRPr lang="en-US"/>
        </a:p>
      </dgm:t>
    </dgm:pt>
    <dgm:pt modelId="{4462EBFE-265E-EA4B-9063-A66D303887CD}">
      <dgm:prSet custT="1"/>
      <dgm:spPr/>
      <dgm:t>
        <a:bodyPr/>
        <a:lstStyle/>
        <a:p>
          <a:r>
            <a:rPr lang="en-US" sz="1600" dirty="0">
              <a:solidFill>
                <a:srgbClr val="037C71"/>
              </a:solidFill>
              <a:latin typeface="Lato" panose="020F0502020204030203" pitchFamily="34" charset="0"/>
              <a:ea typeface="Lato" panose="020F0502020204030203" pitchFamily="34" charset="0"/>
              <a:cs typeface="Lato" panose="020F0502020204030203" pitchFamily="34" charset="0"/>
            </a:rPr>
            <a:t>Nerve Cells</a:t>
          </a:r>
        </a:p>
      </dgm:t>
    </dgm:pt>
    <dgm:pt modelId="{184BBCA9-AE7D-934E-8D5D-425B915A7E70}" type="parTrans" cxnId="{A796E53F-2B4B-5B45-8B38-DCDFF5094FB0}">
      <dgm:prSet/>
      <dgm:spPr/>
      <dgm:t>
        <a:bodyPr/>
        <a:lstStyle/>
        <a:p>
          <a:endParaRPr lang="en-US"/>
        </a:p>
      </dgm:t>
    </dgm:pt>
    <dgm:pt modelId="{C97E196B-F6FE-3A46-9D37-CBB7A303B1F2}" type="sibTrans" cxnId="{A796E53F-2B4B-5B45-8B38-DCDFF5094FB0}">
      <dgm:prSet/>
      <dgm:spPr/>
      <dgm:t>
        <a:bodyPr/>
        <a:lstStyle/>
        <a:p>
          <a:endParaRPr lang="en-US"/>
        </a:p>
      </dgm:t>
    </dgm:pt>
    <dgm:pt modelId="{873091FE-1C87-5C4B-AB9A-D2D4DFA6BA39}">
      <dgm:prSet custT="1"/>
      <dgm:spPr/>
      <dgm:t>
        <a:bodyPr/>
        <a:lstStyle/>
        <a:p>
          <a:r>
            <a:rPr lang="en-US" sz="16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Steel Girders</a:t>
          </a:r>
        </a:p>
      </dgm:t>
    </dgm:pt>
    <dgm:pt modelId="{E875CA8A-08BE-3540-B7D1-439C05D6096C}" type="parTrans" cxnId="{7F483960-E257-2C40-B09D-6D48C33537BF}">
      <dgm:prSet/>
      <dgm:spPr/>
      <dgm:t>
        <a:bodyPr/>
        <a:lstStyle/>
        <a:p>
          <a:endParaRPr lang="en-US"/>
        </a:p>
      </dgm:t>
    </dgm:pt>
    <dgm:pt modelId="{7DC73F30-BC92-F44E-A34A-B4209CFF2671}" type="sibTrans" cxnId="{7F483960-E257-2C40-B09D-6D48C33537BF}">
      <dgm:prSet/>
      <dgm:spPr/>
      <dgm:t>
        <a:bodyPr/>
        <a:lstStyle/>
        <a:p>
          <a:endParaRPr lang="en-US"/>
        </a:p>
      </dgm:t>
    </dgm:pt>
    <dgm:pt modelId="{A95BB1FB-D05D-9A48-AA93-BB090DEB9F43}">
      <dgm:prSet custT="1"/>
      <dgm:spPr/>
      <dgm:t>
        <a:bodyPr/>
        <a:lstStyle/>
        <a:p>
          <a:r>
            <a:rPr lang="en-US" sz="1600" dirty="0">
              <a:solidFill>
                <a:srgbClr val="037C71"/>
              </a:solidFill>
              <a:latin typeface="Lato" panose="020F0502020204030203" pitchFamily="34" charset="0"/>
              <a:ea typeface="Lato" panose="020F0502020204030203" pitchFamily="34" charset="0"/>
              <a:cs typeface="Lato" panose="020F0502020204030203" pitchFamily="34" charset="0"/>
            </a:rPr>
            <a:t>Cytoskeleton</a:t>
          </a:r>
        </a:p>
      </dgm:t>
    </dgm:pt>
    <dgm:pt modelId="{36BC04D2-1B15-7640-BB46-BA66C7520A04}" type="parTrans" cxnId="{8F8C3798-DA78-3944-AEC0-867C6042EF17}">
      <dgm:prSet/>
      <dgm:spPr/>
      <dgm:t>
        <a:bodyPr/>
        <a:lstStyle/>
        <a:p>
          <a:endParaRPr lang="en-US"/>
        </a:p>
      </dgm:t>
    </dgm:pt>
    <dgm:pt modelId="{F1267697-3B01-6642-8E68-629FAD89382C}" type="sibTrans" cxnId="{8F8C3798-DA78-3944-AEC0-867C6042EF17}">
      <dgm:prSet/>
      <dgm:spPr/>
      <dgm:t>
        <a:bodyPr/>
        <a:lstStyle/>
        <a:p>
          <a:endParaRPr lang="en-US"/>
        </a:p>
      </dgm:t>
    </dgm:pt>
    <dgm:pt modelId="{FC12FE04-5CF0-7543-927E-EC92C13AFD4B}">
      <dgm:prSet custT="1"/>
      <dgm:spPr/>
      <dgm:t>
        <a:bodyPr/>
        <a:lstStyle/>
        <a:p>
          <a:r>
            <a:rPr lang="en-US" sz="16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City Hall</a:t>
          </a:r>
        </a:p>
      </dgm:t>
    </dgm:pt>
    <dgm:pt modelId="{6B3972EF-A3DD-FD42-AEB3-B379A9737BFA}" type="parTrans" cxnId="{8288AF43-A5DF-D54E-B7A6-C4C531D52E79}">
      <dgm:prSet/>
      <dgm:spPr/>
      <dgm:t>
        <a:bodyPr/>
        <a:lstStyle/>
        <a:p>
          <a:endParaRPr lang="en-US"/>
        </a:p>
      </dgm:t>
    </dgm:pt>
    <dgm:pt modelId="{8A30A03E-9E7F-A645-B883-6C67D46A3A9D}" type="sibTrans" cxnId="{8288AF43-A5DF-D54E-B7A6-C4C531D52E79}">
      <dgm:prSet/>
      <dgm:spPr/>
      <dgm:t>
        <a:bodyPr/>
        <a:lstStyle/>
        <a:p>
          <a:endParaRPr lang="en-US"/>
        </a:p>
      </dgm:t>
    </dgm:pt>
    <dgm:pt modelId="{9B8F8364-959F-C442-9C4F-C7EE7F0118DC}">
      <dgm:prSet custT="1"/>
      <dgm:spPr/>
      <dgm:t>
        <a:bodyPr/>
        <a:lstStyle/>
        <a:p>
          <a:r>
            <a:rPr lang="en-US" sz="1600" dirty="0">
              <a:solidFill>
                <a:srgbClr val="037C71"/>
              </a:solidFill>
              <a:latin typeface="Lato" panose="020F0502020204030203" pitchFamily="34" charset="0"/>
              <a:ea typeface="Lato" panose="020F0502020204030203" pitchFamily="34" charset="0"/>
              <a:cs typeface="Lato" panose="020F0502020204030203" pitchFamily="34" charset="0"/>
            </a:rPr>
            <a:t>Cell Nucleus</a:t>
          </a:r>
        </a:p>
      </dgm:t>
    </dgm:pt>
    <dgm:pt modelId="{BABEC74C-1C8F-6545-A1DB-3F04A8E7170F}" type="parTrans" cxnId="{45D3154F-8A55-4545-8ACB-6ADA86BA4D82}">
      <dgm:prSet/>
      <dgm:spPr/>
      <dgm:t>
        <a:bodyPr/>
        <a:lstStyle/>
        <a:p>
          <a:endParaRPr lang="en-US"/>
        </a:p>
      </dgm:t>
    </dgm:pt>
    <dgm:pt modelId="{144AB961-0CCA-684C-AE36-381E7B3822CD}" type="sibTrans" cxnId="{45D3154F-8A55-4545-8ACB-6ADA86BA4D82}">
      <dgm:prSet/>
      <dgm:spPr/>
      <dgm:t>
        <a:bodyPr/>
        <a:lstStyle/>
        <a:p>
          <a:endParaRPr lang="en-US"/>
        </a:p>
      </dgm:t>
    </dgm:pt>
    <dgm:pt modelId="{EAC1E8D4-894D-C444-976C-D3A63D22CA45}">
      <dgm:prSet custT="1"/>
      <dgm:spPr/>
      <dgm:t>
        <a:bodyPr/>
        <a:lstStyle/>
        <a:p>
          <a:r>
            <a:rPr lang="en-US" sz="16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Medicine Clinics</a:t>
          </a:r>
        </a:p>
      </dgm:t>
    </dgm:pt>
    <dgm:pt modelId="{B894E6EF-3972-1F4E-A752-415F8ADCA9E7}" type="parTrans" cxnId="{09CA30BD-97EB-C943-95AD-0FAC03CE20DF}">
      <dgm:prSet/>
      <dgm:spPr/>
      <dgm:t>
        <a:bodyPr/>
        <a:lstStyle/>
        <a:p>
          <a:endParaRPr lang="en-US"/>
        </a:p>
      </dgm:t>
    </dgm:pt>
    <dgm:pt modelId="{19317E5E-2442-7E49-8E37-6BD5A0A31130}" type="sibTrans" cxnId="{09CA30BD-97EB-C943-95AD-0FAC03CE20DF}">
      <dgm:prSet/>
      <dgm:spPr/>
      <dgm:t>
        <a:bodyPr/>
        <a:lstStyle/>
        <a:p>
          <a:endParaRPr lang="en-US"/>
        </a:p>
      </dgm:t>
    </dgm:pt>
    <dgm:pt modelId="{E2968DA8-B017-E44F-9AC9-1A3DBD86F526}">
      <dgm:prSet custT="1"/>
      <dgm:spPr/>
      <dgm:t>
        <a:bodyPr/>
        <a:lstStyle/>
        <a:p>
          <a:r>
            <a:rPr lang="en-US" sz="1400" dirty="0">
              <a:solidFill>
                <a:srgbClr val="037C71"/>
              </a:solidFill>
              <a:latin typeface="Lato" panose="020F0502020204030203" pitchFamily="34" charset="0"/>
              <a:ea typeface="Lato" panose="020F0502020204030203" pitchFamily="34" charset="0"/>
              <a:cs typeface="Lato" panose="020F0502020204030203" pitchFamily="34" charset="0"/>
            </a:rPr>
            <a:t>T-Lymphocytes</a:t>
          </a:r>
        </a:p>
      </dgm:t>
    </dgm:pt>
    <dgm:pt modelId="{C15A5105-6484-4F4D-8668-0136D4B14D87}" type="parTrans" cxnId="{F1C90949-7170-E447-A560-69673970AD0C}">
      <dgm:prSet/>
      <dgm:spPr/>
      <dgm:t>
        <a:bodyPr/>
        <a:lstStyle/>
        <a:p>
          <a:endParaRPr lang="en-US"/>
        </a:p>
      </dgm:t>
    </dgm:pt>
    <dgm:pt modelId="{00425524-33CF-E84E-884F-D06A9B32E384}" type="sibTrans" cxnId="{F1C90949-7170-E447-A560-69673970AD0C}">
      <dgm:prSet/>
      <dgm:spPr/>
      <dgm:t>
        <a:bodyPr/>
        <a:lstStyle/>
        <a:p>
          <a:endParaRPr lang="en-US"/>
        </a:p>
      </dgm:t>
    </dgm:pt>
    <dgm:pt modelId="{80A068C7-6811-8F4C-BAF3-341028F90904}">
      <dgm:prSet custT="1"/>
      <dgm:spPr/>
      <dgm:t>
        <a:bodyPr/>
        <a:lstStyle/>
        <a:p>
          <a:r>
            <a:rPr lang="en-US" sz="16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Inter-City Comms</a:t>
          </a:r>
        </a:p>
      </dgm:t>
    </dgm:pt>
    <dgm:pt modelId="{84E88D02-C693-004D-84BA-834D8A460E85}" type="parTrans" cxnId="{67AAF2DE-43CA-D34A-9505-92451AAA8C3F}">
      <dgm:prSet/>
      <dgm:spPr/>
      <dgm:t>
        <a:bodyPr/>
        <a:lstStyle/>
        <a:p>
          <a:endParaRPr lang="en-US"/>
        </a:p>
      </dgm:t>
    </dgm:pt>
    <dgm:pt modelId="{30CB1D70-9EF3-0D47-8113-B7D216761EB4}" type="sibTrans" cxnId="{67AAF2DE-43CA-D34A-9505-92451AAA8C3F}">
      <dgm:prSet/>
      <dgm:spPr/>
      <dgm:t>
        <a:bodyPr/>
        <a:lstStyle/>
        <a:p>
          <a:endParaRPr lang="en-US"/>
        </a:p>
      </dgm:t>
    </dgm:pt>
    <dgm:pt modelId="{1D698637-E161-F544-BC6D-0112CA25A5C7}">
      <dgm:prSet custT="1"/>
      <dgm:spPr/>
      <dgm:t>
        <a:bodyPr/>
        <a:lstStyle/>
        <a:p>
          <a:r>
            <a:rPr lang="en-US" sz="1600" dirty="0">
              <a:solidFill>
                <a:srgbClr val="037C71"/>
              </a:solidFill>
              <a:latin typeface="Lato" panose="020F0502020204030203" pitchFamily="34" charset="0"/>
              <a:ea typeface="Lato" panose="020F0502020204030203" pitchFamily="34" charset="0"/>
              <a:cs typeface="Lato" panose="020F0502020204030203" pitchFamily="34" charset="0"/>
            </a:rPr>
            <a:t>Hormones</a:t>
          </a:r>
        </a:p>
      </dgm:t>
    </dgm:pt>
    <dgm:pt modelId="{95FFBB55-0F6C-354E-96AA-95200A460D6E}" type="parTrans" cxnId="{14F8C0C4-29E5-9C4C-A8FF-9DCA09D45B56}">
      <dgm:prSet/>
      <dgm:spPr/>
      <dgm:t>
        <a:bodyPr/>
        <a:lstStyle/>
        <a:p>
          <a:endParaRPr lang="en-US"/>
        </a:p>
      </dgm:t>
    </dgm:pt>
    <dgm:pt modelId="{A9CCE831-5460-5F4D-AE74-BA9EC80B0454}" type="sibTrans" cxnId="{14F8C0C4-29E5-9C4C-A8FF-9DCA09D45B56}">
      <dgm:prSet/>
      <dgm:spPr/>
      <dgm:t>
        <a:bodyPr/>
        <a:lstStyle/>
        <a:p>
          <a:endParaRPr lang="en-US"/>
        </a:p>
      </dgm:t>
    </dgm:pt>
    <dgm:pt modelId="{3652141A-F5BA-3C41-8A17-3CBDCA4D9DF5}" type="pres">
      <dgm:prSet presAssocID="{353F6F5A-7239-C241-897C-EEC9E09226CF}" presName="Name0" presStyleCnt="0">
        <dgm:presLayoutVars>
          <dgm:chPref val="3"/>
          <dgm:dir/>
          <dgm:animLvl val="lvl"/>
          <dgm:resizeHandles/>
        </dgm:presLayoutVars>
      </dgm:prSet>
      <dgm:spPr/>
    </dgm:pt>
    <dgm:pt modelId="{D246C57A-C0B4-4D4A-BB4F-3392510B15C6}" type="pres">
      <dgm:prSet presAssocID="{C032F14B-814B-5647-97AD-2D8BAD2092ED}" presName="horFlow" presStyleCnt="0"/>
      <dgm:spPr/>
    </dgm:pt>
    <dgm:pt modelId="{7562CE3D-4D86-E740-8415-7CB3682D469A}" type="pres">
      <dgm:prSet presAssocID="{C032F14B-814B-5647-97AD-2D8BAD2092ED}" presName="bigChev" presStyleLbl="node1" presStyleIdx="0" presStyleCnt="6" custScaleX="145117"/>
      <dgm:spPr/>
    </dgm:pt>
    <dgm:pt modelId="{BCA61345-8E11-7C4D-8CCC-649833F29E8B}" type="pres">
      <dgm:prSet presAssocID="{7AD4DF08-959C-4342-B063-A1801640B6A6}" presName="parTrans" presStyleCnt="0"/>
      <dgm:spPr/>
    </dgm:pt>
    <dgm:pt modelId="{8EA1B375-CE66-134F-8FC9-8EAB10B6951A}" type="pres">
      <dgm:prSet presAssocID="{796C408C-EC27-4244-980F-E4DBB9BF1D2E}" presName="node" presStyleLbl="alignAccFollowNode1" presStyleIdx="0" presStyleCnt="6" custScaleX="148490">
        <dgm:presLayoutVars>
          <dgm:bulletEnabled val="1"/>
        </dgm:presLayoutVars>
      </dgm:prSet>
      <dgm:spPr/>
    </dgm:pt>
    <dgm:pt modelId="{A7D4DE1E-B670-744D-97DF-B71AB6E8E57B}" type="pres">
      <dgm:prSet presAssocID="{C032F14B-814B-5647-97AD-2D8BAD2092ED}" presName="vSp" presStyleCnt="0"/>
      <dgm:spPr/>
    </dgm:pt>
    <dgm:pt modelId="{88FF0638-CF5C-FB4B-8D95-B397016B2FD1}" type="pres">
      <dgm:prSet presAssocID="{A51BD2FF-8A05-3C48-9FCA-D4673C7B7BE1}" presName="horFlow" presStyleCnt="0"/>
      <dgm:spPr/>
    </dgm:pt>
    <dgm:pt modelId="{B7468845-3A6F-1249-9616-EE5AA1E56FBE}" type="pres">
      <dgm:prSet presAssocID="{A51BD2FF-8A05-3C48-9FCA-D4673C7B7BE1}" presName="bigChev" presStyleLbl="node1" presStyleIdx="1" presStyleCnt="6" custScaleX="145117"/>
      <dgm:spPr/>
    </dgm:pt>
    <dgm:pt modelId="{4652E38F-BD9F-4843-8059-60EA5E837529}" type="pres">
      <dgm:prSet presAssocID="{184BBCA9-AE7D-934E-8D5D-425B915A7E70}" presName="parTrans" presStyleCnt="0"/>
      <dgm:spPr/>
    </dgm:pt>
    <dgm:pt modelId="{2C601A19-A3CB-0F4F-93AB-44D7167E9019}" type="pres">
      <dgm:prSet presAssocID="{4462EBFE-265E-EA4B-9063-A66D303887CD}" presName="node" presStyleLbl="alignAccFollowNode1" presStyleIdx="1" presStyleCnt="6" custScaleX="148490">
        <dgm:presLayoutVars>
          <dgm:bulletEnabled val="1"/>
        </dgm:presLayoutVars>
      </dgm:prSet>
      <dgm:spPr/>
    </dgm:pt>
    <dgm:pt modelId="{6E6CC6C9-044D-5949-8D4E-336F564982D0}" type="pres">
      <dgm:prSet presAssocID="{A51BD2FF-8A05-3C48-9FCA-D4673C7B7BE1}" presName="vSp" presStyleCnt="0"/>
      <dgm:spPr/>
    </dgm:pt>
    <dgm:pt modelId="{E4506AB4-F0A7-824E-998C-AE369CBC8947}" type="pres">
      <dgm:prSet presAssocID="{873091FE-1C87-5C4B-AB9A-D2D4DFA6BA39}" presName="horFlow" presStyleCnt="0"/>
      <dgm:spPr/>
    </dgm:pt>
    <dgm:pt modelId="{791E54DF-50C9-2C4B-973D-4312704C6208}" type="pres">
      <dgm:prSet presAssocID="{873091FE-1C87-5C4B-AB9A-D2D4DFA6BA39}" presName="bigChev" presStyleLbl="node1" presStyleIdx="2" presStyleCnt="6" custScaleX="145117"/>
      <dgm:spPr/>
    </dgm:pt>
    <dgm:pt modelId="{0DB44D75-C80F-C64C-906B-0A6B8784941A}" type="pres">
      <dgm:prSet presAssocID="{36BC04D2-1B15-7640-BB46-BA66C7520A04}" presName="parTrans" presStyleCnt="0"/>
      <dgm:spPr/>
    </dgm:pt>
    <dgm:pt modelId="{08564A43-C4DC-5042-8102-E77F2A8E6388}" type="pres">
      <dgm:prSet presAssocID="{A95BB1FB-D05D-9A48-AA93-BB090DEB9F43}" presName="node" presStyleLbl="alignAccFollowNode1" presStyleIdx="2" presStyleCnt="6" custScaleX="148490">
        <dgm:presLayoutVars>
          <dgm:bulletEnabled val="1"/>
        </dgm:presLayoutVars>
      </dgm:prSet>
      <dgm:spPr/>
    </dgm:pt>
    <dgm:pt modelId="{C1F92502-32D0-F84E-BCD2-8FD11709BD2F}" type="pres">
      <dgm:prSet presAssocID="{873091FE-1C87-5C4B-AB9A-D2D4DFA6BA39}" presName="vSp" presStyleCnt="0"/>
      <dgm:spPr/>
    </dgm:pt>
    <dgm:pt modelId="{72911390-C521-2846-8492-6B5B69B5AC6E}" type="pres">
      <dgm:prSet presAssocID="{FC12FE04-5CF0-7543-927E-EC92C13AFD4B}" presName="horFlow" presStyleCnt="0"/>
      <dgm:spPr/>
    </dgm:pt>
    <dgm:pt modelId="{D60F200F-12AD-BC48-96E2-E1897A33540C}" type="pres">
      <dgm:prSet presAssocID="{FC12FE04-5CF0-7543-927E-EC92C13AFD4B}" presName="bigChev" presStyleLbl="node1" presStyleIdx="3" presStyleCnt="6" custScaleX="145117"/>
      <dgm:spPr/>
    </dgm:pt>
    <dgm:pt modelId="{E14C0EEB-FBD5-F548-BA79-CEC613DCA09F}" type="pres">
      <dgm:prSet presAssocID="{BABEC74C-1C8F-6545-A1DB-3F04A8E7170F}" presName="parTrans" presStyleCnt="0"/>
      <dgm:spPr/>
    </dgm:pt>
    <dgm:pt modelId="{0A155E39-895E-1347-8E89-50CB3B1C1997}" type="pres">
      <dgm:prSet presAssocID="{9B8F8364-959F-C442-9C4F-C7EE7F0118DC}" presName="node" presStyleLbl="alignAccFollowNode1" presStyleIdx="3" presStyleCnt="6" custScaleX="148490">
        <dgm:presLayoutVars>
          <dgm:bulletEnabled val="1"/>
        </dgm:presLayoutVars>
      </dgm:prSet>
      <dgm:spPr/>
    </dgm:pt>
    <dgm:pt modelId="{0D26FDD7-B418-F840-8958-C22DB979E24E}" type="pres">
      <dgm:prSet presAssocID="{FC12FE04-5CF0-7543-927E-EC92C13AFD4B}" presName="vSp" presStyleCnt="0"/>
      <dgm:spPr/>
    </dgm:pt>
    <dgm:pt modelId="{11BDD43B-CB47-0540-8D0F-290019A72BCB}" type="pres">
      <dgm:prSet presAssocID="{EAC1E8D4-894D-C444-976C-D3A63D22CA45}" presName="horFlow" presStyleCnt="0"/>
      <dgm:spPr/>
    </dgm:pt>
    <dgm:pt modelId="{188346A6-A8D9-C448-84F5-C5652B7976B5}" type="pres">
      <dgm:prSet presAssocID="{EAC1E8D4-894D-C444-976C-D3A63D22CA45}" presName="bigChev" presStyleLbl="node1" presStyleIdx="4" presStyleCnt="6" custScaleX="145117"/>
      <dgm:spPr/>
    </dgm:pt>
    <dgm:pt modelId="{10B7002D-0353-E641-A4A7-4FEEE9E0DC13}" type="pres">
      <dgm:prSet presAssocID="{C15A5105-6484-4F4D-8668-0136D4B14D87}" presName="parTrans" presStyleCnt="0"/>
      <dgm:spPr/>
    </dgm:pt>
    <dgm:pt modelId="{97D0BA13-0224-A043-9EF8-1CA8A60B4FE0}" type="pres">
      <dgm:prSet presAssocID="{E2968DA8-B017-E44F-9AC9-1A3DBD86F526}" presName="node" presStyleLbl="alignAccFollowNode1" presStyleIdx="4" presStyleCnt="6" custScaleX="148490">
        <dgm:presLayoutVars>
          <dgm:bulletEnabled val="1"/>
        </dgm:presLayoutVars>
      </dgm:prSet>
      <dgm:spPr/>
    </dgm:pt>
    <dgm:pt modelId="{F936CC0D-FD0C-AD4C-BD70-D1AE377C1653}" type="pres">
      <dgm:prSet presAssocID="{EAC1E8D4-894D-C444-976C-D3A63D22CA45}" presName="vSp" presStyleCnt="0"/>
      <dgm:spPr/>
    </dgm:pt>
    <dgm:pt modelId="{62831E48-734E-7641-81DF-F66EC54F0421}" type="pres">
      <dgm:prSet presAssocID="{80A068C7-6811-8F4C-BAF3-341028F90904}" presName="horFlow" presStyleCnt="0"/>
      <dgm:spPr/>
    </dgm:pt>
    <dgm:pt modelId="{65825B75-6B11-DD47-83C3-3242F4520799}" type="pres">
      <dgm:prSet presAssocID="{80A068C7-6811-8F4C-BAF3-341028F90904}" presName="bigChev" presStyleLbl="node1" presStyleIdx="5" presStyleCnt="6" custScaleX="145464"/>
      <dgm:spPr/>
    </dgm:pt>
    <dgm:pt modelId="{A39D086D-E994-5E49-BA6D-D7A06107BE17}" type="pres">
      <dgm:prSet presAssocID="{95FFBB55-0F6C-354E-96AA-95200A460D6E}" presName="parTrans" presStyleCnt="0"/>
      <dgm:spPr/>
    </dgm:pt>
    <dgm:pt modelId="{20762C05-6F49-3F48-8238-262B2E79E025}" type="pres">
      <dgm:prSet presAssocID="{1D698637-E161-F544-BC6D-0112CA25A5C7}" presName="node" presStyleLbl="alignAccFollowNode1" presStyleIdx="5" presStyleCnt="6" custScaleX="143237">
        <dgm:presLayoutVars>
          <dgm:bulletEnabled val="1"/>
        </dgm:presLayoutVars>
      </dgm:prSet>
      <dgm:spPr/>
    </dgm:pt>
  </dgm:ptLst>
  <dgm:cxnLst>
    <dgm:cxn modelId="{65523900-7A82-4742-838C-A45F60CB88FD}" type="presOf" srcId="{E2968DA8-B017-E44F-9AC9-1A3DBD86F526}" destId="{97D0BA13-0224-A043-9EF8-1CA8A60B4FE0}" srcOrd="0" destOrd="0" presId="urn:microsoft.com/office/officeart/2005/8/layout/lProcess3"/>
    <dgm:cxn modelId="{A796E53F-2B4B-5B45-8B38-DCDFF5094FB0}" srcId="{A51BD2FF-8A05-3C48-9FCA-D4673C7B7BE1}" destId="{4462EBFE-265E-EA4B-9063-A66D303887CD}" srcOrd="0" destOrd="0" parTransId="{184BBCA9-AE7D-934E-8D5D-425B915A7E70}" sibTransId="{C97E196B-F6FE-3A46-9D37-CBB7A303B1F2}"/>
    <dgm:cxn modelId="{8288AF43-A5DF-D54E-B7A6-C4C531D52E79}" srcId="{353F6F5A-7239-C241-897C-EEC9E09226CF}" destId="{FC12FE04-5CF0-7543-927E-EC92C13AFD4B}" srcOrd="3" destOrd="0" parTransId="{6B3972EF-A3DD-FD42-AEB3-B379A9737BFA}" sibTransId="{8A30A03E-9E7F-A645-B883-6C67D46A3A9D}"/>
    <dgm:cxn modelId="{F1C90949-7170-E447-A560-69673970AD0C}" srcId="{EAC1E8D4-894D-C444-976C-D3A63D22CA45}" destId="{E2968DA8-B017-E44F-9AC9-1A3DBD86F526}" srcOrd="0" destOrd="0" parTransId="{C15A5105-6484-4F4D-8668-0136D4B14D87}" sibTransId="{00425524-33CF-E84E-884F-D06A9B32E384}"/>
    <dgm:cxn modelId="{C253634E-76E9-184F-9E71-2134C80FC67C}" type="presOf" srcId="{4462EBFE-265E-EA4B-9063-A66D303887CD}" destId="{2C601A19-A3CB-0F4F-93AB-44D7167E9019}" srcOrd="0" destOrd="0" presId="urn:microsoft.com/office/officeart/2005/8/layout/lProcess3"/>
    <dgm:cxn modelId="{45D3154F-8A55-4545-8ACB-6ADA86BA4D82}" srcId="{FC12FE04-5CF0-7543-927E-EC92C13AFD4B}" destId="{9B8F8364-959F-C442-9C4F-C7EE7F0118DC}" srcOrd="0" destOrd="0" parTransId="{BABEC74C-1C8F-6545-A1DB-3F04A8E7170F}" sibTransId="{144AB961-0CCA-684C-AE36-381E7B3822CD}"/>
    <dgm:cxn modelId="{14834F4F-A0A4-BE43-A8C6-13CA0BAB66C8}" type="presOf" srcId="{353F6F5A-7239-C241-897C-EEC9E09226CF}" destId="{3652141A-F5BA-3C41-8A17-3CBDCA4D9DF5}" srcOrd="0" destOrd="0" presId="urn:microsoft.com/office/officeart/2005/8/layout/lProcess3"/>
    <dgm:cxn modelId="{7F483960-E257-2C40-B09D-6D48C33537BF}" srcId="{353F6F5A-7239-C241-897C-EEC9E09226CF}" destId="{873091FE-1C87-5C4B-AB9A-D2D4DFA6BA39}" srcOrd="2" destOrd="0" parTransId="{E875CA8A-08BE-3540-B7D1-439C05D6096C}" sibTransId="{7DC73F30-BC92-F44E-A34A-B4209CFF2671}"/>
    <dgm:cxn modelId="{4CA15589-A44E-1A4B-8C43-7A09423A15BF}" type="presOf" srcId="{9B8F8364-959F-C442-9C4F-C7EE7F0118DC}" destId="{0A155E39-895E-1347-8E89-50CB3B1C1997}" srcOrd="0" destOrd="0" presId="urn:microsoft.com/office/officeart/2005/8/layout/lProcess3"/>
    <dgm:cxn modelId="{298EBC8A-38E7-0642-B5AA-1F230F3DCF28}" srcId="{353F6F5A-7239-C241-897C-EEC9E09226CF}" destId="{A51BD2FF-8A05-3C48-9FCA-D4673C7B7BE1}" srcOrd="1" destOrd="0" parTransId="{942EFC9C-D1CE-5E45-9C26-EC49B0169220}" sibTransId="{C07917B0-0119-EF44-9852-848D955E87F6}"/>
    <dgm:cxn modelId="{220D388F-808C-744E-ABE0-3328CF9BF790}" type="presOf" srcId="{1D698637-E161-F544-BC6D-0112CA25A5C7}" destId="{20762C05-6F49-3F48-8238-262B2E79E025}" srcOrd="0" destOrd="0" presId="urn:microsoft.com/office/officeart/2005/8/layout/lProcess3"/>
    <dgm:cxn modelId="{9DCB2B93-0FA8-464D-B6EC-3370577FC115}" srcId="{353F6F5A-7239-C241-897C-EEC9E09226CF}" destId="{C032F14B-814B-5647-97AD-2D8BAD2092ED}" srcOrd="0" destOrd="0" parTransId="{F188C444-7ED7-B947-B763-E84F7F00B4CE}" sibTransId="{61EE67C9-2C65-984A-B112-540F83EBA582}"/>
    <dgm:cxn modelId="{F0923396-3344-D244-ABA4-D9C57776DCB6}" type="presOf" srcId="{FC12FE04-5CF0-7543-927E-EC92C13AFD4B}" destId="{D60F200F-12AD-BC48-96E2-E1897A33540C}" srcOrd="0" destOrd="0" presId="urn:microsoft.com/office/officeart/2005/8/layout/lProcess3"/>
    <dgm:cxn modelId="{6E876896-DBFB-A848-B858-5F4A591FD8D1}" type="presOf" srcId="{873091FE-1C87-5C4B-AB9A-D2D4DFA6BA39}" destId="{791E54DF-50C9-2C4B-973D-4312704C6208}" srcOrd="0" destOrd="0" presId="urn:microsoft.com/office/officeart/2005/8/layout/lProcess3"/>
    <dgm:cxn modelId="{8F8C3798-DA78-3944-AEC0-867C6042EF17}" srcId="{873091FE-1C87-5C4B-AB9A-D2D4DFA6BA39}" destId="{A95BB1FB-D05D-9A48-AA93-BB090DEB9F43}" srcOrd="0" destOrd="0" parTransId="{36BC04D2-1B15-7640-BB46-BA66C7520A04}" sibTransId="{F1267697-3B01-6642-8E68-629FAD89382C}"/>
    <dgm:cxn modelId="{148075AF-4B54-A541-B95C-95E9B6A64211}" type="presOf" srcId="{796C408C-EC27-4244-980F-E4DBB9BF1D2E}" destId="{8EA1B375-CE66-134F-8FC9-8EAB10B6951A}" srcOrd="0" destOrd="0" presId="urn:microsoft.com/office/officeart/2005/8/layout/lProcess3"/>
    <dgm:cxn modelId="{32D92DB4-5B9B-2D40-9A19-1EAAA0A5F365}" type="presOf" srcId="{80A068C7-6811-8F4C-BAF3-341028F90904}" destId="{65825B75-6B11-DD47-83C3-3242F4520799}" srcOrd="0" destOrd="0" presId="urn:microsoft.com/office/officeart/2005/8/layout/lProcess3"/>
    <dgm:cxn modelId="{5663E0B8-993D-4045-95FA-87455839AD9B}" srcId="{C032F14B-814B-5647-97AD-2D8BAD2092ED}" destId="{796C408C-EC27-4244-980F-E4DBB9BF1D2E}" srcOrd="0" destOrd="0" parTransId="{7AD4DF08-959C-4342-B063-A1801640B6A6}" sibTransId="{4846B834-EAA1-FC41-947D-B4FD2724DB1B}"/>
    <dgm:cxn modelId="{EFBF04BC-827D-EC44-AB63-9621B9C7E2F6}" type="presOf" srcId="{C032F14B-814B-5647-97AD-2D8BAD2092ED}" destId="{7562CE3D-4D86-E740-8415-7CB3682D469A}" srcOrd="0" destOrd="0" presId="urn:microsoft.com/office/officeart/2005/8/layout/lProcess3"/>
    <dgm:cxn modelId="{09CA30BD-97EB-C943-95AD-0FAC03CE20DF}" srcId="{353F6F5A-7239-C241-897C-EEC9E09226CF}" destId="{EAC1E8D4-894D-C444-976C-D3A63D22CA45}" srcOrd="4" destOrd="0" parTransId="{B894E6EF-3972-1F4E-A752-415F8ADCA9E7}" sibTransId="{19317E5E-2442-7E49-8E37-6BD5A0A31130}"/>
    <dgm:cxn modelId="{EA1BAEC0-00B2-4440-BC20-4B419BBD742F}" type="presOf" srcId="{A51BD2FF-8A05-3C48-9FCA-D4673C7B7BE1}" destId="{B7468845-3A6F-1249-9616-EE5AA1E56FBE}" srcOrd="0" destOrd="0" presId="urn:microsoft.com/office/officeart/2005/8/layout/lProcess3"/>
    <dgm:cxn modelId="{14F8C0C4-29E5-9C4C-A8FF-9DCA09D45B56}" srcId="{80A068C7-6811-8F4C-BAF3-341028F90904}" destId="{1D698637-E161-F544-BC6D-0112CA25A5C7}" srcOrd="0" destOrd="0" parTransId="{95FFBB55-0F6C-354E-96AA-95200A460D6E}" sibTransId="{A9CCE831-5460-5F4D-AE74-BA9EC80B0454}"/>
    <dgm:cxn modelId="{4BE39BCA-41BA-494B-85DD-634FE8372581}" type="presOf" srcId="{A95BB1FB-D05D-9A48-AA93-BB090DEB9F43}" destId="{08564A43-C4DC-5042-8102-E77F2A8E6388}" srcOrd="0" destOrd="0" presId="urn:microsoft.com/office/officeart/2005/8/layout/lProcess3"/>
    <dgm:cxn modelId="{67AAF2DE-43CA-D34A-9505-92451AAA8C3F}" srcId="{353F6F5A-7239-C241-897C-EEC9E09226CF}" destId="{80A068C7-6811-8F4C-BAF3-341028F90904}" srcOrd="5" destOrd="0" parTransId="{84E88D02-C693-004D-84BA-834D8A460E85}" sibTransId="{30CB1D70-9EF3-0D47-8113-B7D216761EB4}"/>
    <dgm:cxn modelId="{DAA908FA-26B7-334E-8963-B82C6FB86BB3}" type="presOf" srcId="{EAC1E8D4-894D-C444-976C-D3A63D22CA45}" destId="{188346A6-A8D9-C448-84F5-C5652B7976B5}" srcOrd="0" destOrd="0" presId="urn:microsoft.com/office/officeart/2005/8/layout/lProcess3"/>
    <dgm:cxn modelId="{06F746D2-C294-AF46-9B79-7413AD393191}" type="presParOf" srcId="{3652141A-F5BA-3C41-8A17-3CBDCA4D9DF5}" destId="{D246C57A-C0B4-4D4A-BB4F-3392510B15C6}" srcOrd="0" destOrd="0" presId="urn:microsoft.com/office/officeart/2005/8/layout/lProcess3"/>
    <dgm:cxn modelId="{3F3E6083-06CB-0849-B2B7-757D55F695AE}" type="presParOf" srcId="{D246C57A-C0B4-4D4A-BB4F-3392510B15C6}" destId="{7562CE3D-4D86-E740-8415-7CB3682D469A}" srcOrd="0" destOrd="0" presId="urn:microsoft.com/office/officeart/2005/8/layout/lProcess3"/>
    <dgm:cxn modelId="{929323EF-4916-E34E-8C39-32ACA31876A9}" type="presParOf" srcId="{D246C57A-C0B4-4D4A-BB4F-3392510B15C6}" destId="{BCA61345-8E11-7C4D-8CCC-649833F29E8B}" srcOrd="1" destOrd="0" presId="urn:microsoft.com/office/officeart/2005/8/layout/lProcess3"/>
    <dgm:cxn modelId="{847018D0-F513-B940-A855-A2A14C0FCA3E}" type="presParOf" srcId="{D246C57A-C0B4-4D4A-BB4F-3392510B15C6}" destId="{8EA1B375-CE66-134F-8FC9-8EAB10B6951A}" srcOrd="2" destOrd="0" presId="urn:microsoft.com/office/officeart/2005/8/layout/lProcess3"/>
    <dgm:cxn modelId="{883F7337-0223-A744-88D9-7079DA76FBD9}" type="presParOf" srcId="{3652141A-F5BA-3C41-8A17-3CBDCA4D9DF5}" destId="{A7D4DE1E-B670-744D-97DF-B71AB6E8E57B}" srcOrd="1" destOrd="0" presId="urn:microsoft.com/office/officeart/2005/8/layout/lProcess3"/>
    <dgm:cxn modelId="{A386932B-C996-4B4A-B4B5-B38418422BC9}" type="presParOf" srcId="{3652141A-F5BA-3C41-8A17-3CBDCA4D9DF5}" destId="{88FF0638-CF5C-FB4B-8D95-B397016B2FD1}" srcOrd="2" destOrd="0" presId="urn:microsoft.com/office/officeart/2005/8/layout/lProcess3"/>
    <dgm:cxn modelId="{01F1C968-10DC-A544-A1F9-4FFDD5FD3C3A}" type="presParOf" srcId="{88FF0638-CF5C-FB4B-8D95-B397016B2FD1}" destId="{B7468845-3A6F-1249-9616-EE5AA1E56FBE}" srcOrd="0" destOrd="0" presId="urn:microsoft.com/office/officeart/2005/8/layout/lProcess3"/>
    <dgm:cxn modelId="{BF1BA681-BE48-AD4D-910B-4207F6B2B6BB}" type="presParOf" srcId="{88FF0638-CF5C-FB4B-8D95-B397016B2FD1}" destId="{4652E38F-BD9F-4843-8059-60EA5E837529}" srcOrd="1" destOrd="0" presId="urn:microsoft.com/office/officeart/2005/8/layout/lProcess3"/>
    <dgm:cxn modelId="{8BBED1B6-52CC-5842-A4A7-8A4563E1236E}" type="presParOf" srcId="{88FF0638-CF5C-FB4B-8D95-B397016B2FD1}" destId="{2C601A19-A3CB-0F4F-93AB-44D7167E9019}" srcOrd="2" destOrd="0" presId="urn:microsoft.com/office/officeart/2005/8/layout/lProcess3"/>
    <dgm:cxn modelId="{9473EB64-621C-0842-B263-5F0A475393A4}" type="presParOf" srcId="{3652141A-F5BA-3C41-8A17-3CBDCA4D9DF5}" destId="{6E6CC6C9-044D-5949-8D4E-336F564982D0}" srcOrd="3" destOrd="0" presId="urn:microsoft.com/office/officeart/2005/8/layout/lProcess3"/>
    <dgm:cxn modelId="{FB53A5D3-6A9E-DD48-B956-B08A025EFC3C}" type="presParOf" srcId="{3652141A-F5BA-3C41-8A17-3CBDCA4D9DF5}" destId="{E4506AB4-F0A7-824E-998C-AE369CBC8947}" srcOrd="4" destOrd="0" presId="urn:microsoft.com/office/officeart/2005/8/layout/lProcess3"/>
    <dgm:cxn modelId="{46E3EA21-76D0-1C4F-917B-975544855CCA}" type="presParOf" srcId="{E4506AB4-F0A7-824E-998C-AE369CBC8947}" destId="{791E54DF-50C9-2C4B-973D-4312704C6208}" srcOrd="0" destOrd="0" presId="urn:microsoft.com/office/officeart/2005/8/layout/lProcess3"/>
    <dgm:cxn modelId="{31C660D4-51A9-D442-A4E8-6E3A7234791E}" type="presParOf" srcId="{E4506AB4-F0A7-824E-998C-AE369CBC8947}" destId="{0DB44D75-C80F-C64C-906B-0A6B8784941A}" srcOrd="1" destOrd="0" presId="urn:microsoft.com/office/officeart/2005/8/layout/lProcess3"/>
    <dgm:cxn modelId="{6B910726-128D-B245-B554-882A99D0AB17}" type="presParOf" srcId="{E4506AB4-F0A7-824E-998C-AE369CBC8947}" destId="{08564A43-C4DC-5042-8102-E77F2A8E6388}" srcOrd="2" destOrd="0" presId="urn:microsoft.com/office/officeart/2005/8/layout/lProcess3"/>
    <dgm:cxn modelId="{C5870482-5511-CA4A-B637-6006D0CB920D}" type="presParOf" srcId="{3652141A-F5BA-3C41-8A17-3CBDCA4D9DF5}" destId="{C1F92502-32D0-F84E-BCD2-8FD11709BD2F}" srcOrd="5" destOrd="0" presId="urn:microsoft.com/office/officeart/2005/8/layout/lProcess3"/>
    <dgm:cxn modelId="{21DA284C-F0D7-BF42-B44A-5E65A0D2F4CA}" type="presParOf" srcId="{3652141A-F5BA-3C41-8A17-3CBDCA4D9DF5}" destId="{72911390-C521-2846-8492-6B5B69B5AC6E}" srcOrd="6" destOrd="0" presId="urn:microsoft.com/office/officeart/2005/8/layout/lProcess3"/>
    <dgm:cxn modelId="{5FA7FFD7-11F5-C54A-9C7E-AA1663ABE137}" type="presParOf" srcId="{72911390-C521-2846-8492-6B5B69B5AC6E}" destId="{D60F200F-12AD-BC48-96E2-E1897A33540C}" srcOrd="0" destOrd="0" presId="urn:microsoft.com/office/officeart/2005/8/layout/lProcess3"/>
    <dgm:cxn modelId="{A5AE9C12-E2B4-124E-BFD5-F0238981B610}" type="presParOf" srcId="{72911390-C521-2846-8492-6B5B69B5AC6E}" destId="{E14C0EEB-FBD5-F548-BA79-CEC613DCA09F}" srcOrd="1" destOrd="0" presId="urn:microsoft.com/office/officeart/2005/8/layout/lProcess3"/>
    <dgm:cxn modelId="{084E9F7D-040B-E549-B814-FD0BDD6027A6}" type="presParOf" srcId="{72911390-C521-2846-8492-6B5B69B5AC6E}" destId="{0A155E39-895E-1347-8E89-50CB3B1C1997}" srcOrd="2" destOrd="0" presId="urn:microsoft.com/office/officeart/2005/8/layout/lProcess3"/>
    <dgm:cxn modelId="{1B63AE21-D301-764E-BCF0-C8B12CB976B4}" type="presParOf" srcId="{3652141A-F5BA-3C41-8A17-3CBDCA4D9DF5}" destId="{0D26FDD7-B418-F840-8958-C22DB979E24E}" srcOrd="7" destOrd="0" presId="urn:microsoft.com/office/officeart/2005/8/layout/lProcess3"/>
    <dgm:cxn modelId="{68D2EF60-4828-3342-9078-3A1DBC3651D2}" type="presParOf" srcId="{3652141A-F5BA-3C41-8A17-3CBDCA4D9DF5}" destId="{11BDD43B-CB47-0540-8D0F-290019A72BCB}" srcOrd="8" destOrd="0" presId="urn:microsoft.com/office/officeart/2005/8/layout/lProcess3"/>
    <dgm:cxn modelId="{D6F085BB-08C3-7449-BC6B-B6B4160C9CCF}" type="presParOf" srcId="{11BDD43B-CB47-0540-8D0F-290019A72BCB}" destId="{188346A6-A8D9-C448-84F5-C5652B7976B5}" srcOrd="0" destOrd="0" presId="urn:microsoft.com/office/officeart/2005/8/layout/lProcess3"/>
    <dgm:cxn modelId="{4D3C6BF1-B0C0-8943-B3D7-DE839B0899E4}" type="presParOf" srcId="{11BDD43B-CB47-0540-8D0F-290019A72BCB}" destId="{10B7002D-0353-E641-A4A7-4FEEE9E0DC13}" srcOrd="1" destOrd="0" presId="urn:microsoft.com/office/officeart/2005/8/layout/lProcess3"/>
    <dgm:cxn modelId="{5AD4ED58-223C-724F-8D28-40F3B129CC14}" type="presParOf" srcId="{11BDD43B-CB47-0540-8D0F-290019A72BCB}" destId="{97D0BA13-0224-A043-9EF8-1CA8A60B4FE0}" srcOrd="2" destOrd="0" presId="urn:microsoft.com/office/officeart/2005/8/layout/lProcess3"/>
    <dgm:cxn modelId="{265CF2A3-A10C-8543-BFD9-DC17D95392D1}" type="presParOf" srcId="{3652141A-F5BA-3C41-8A17-3CBDCA4D9DF5}" destId="{F936CC0D-FD0C-AD4C-BD70-D1AE377C1653}" srcOrd="9" destOrd="0" presId="urn:microsoft.com/office/officeart/2005/8/layout/lProcess3"/>
    <dgm:cxn modelId="{17C96BCB-3EEF-FF49-9D05-141802B9E882}" type="presParOf" srcId="{3652141A-F5BA-3C41-8A17-3CBDCA4D9DF5}" destId="{62831E48-734E-7641-81DF-F66EC54F0421}" srcOrd="10" destOrd="0" presId="urn:microsoft.com/office/officeart/2005/8/layout/lProcess3"/>
    <dgm:cxn modelId="{6AB4DEDA-891A-C74F-B019-A80886FD1E4F}" type="presParOf" srcId="{62831E48-734E-7641-81DF-F66EC54F0421}" destId="{65825B75-6B11-DD47-83C3-3242F4520799}" srcOrd="0" destOrd="0" presId="urn:microsoft.com/office/officeart/2005/8/layout/lProcess3"/>
    <dgm:cxn modelId="{03C98DE4-331E-F14A-8884-F7B71824EDB1}" type="presParOf" srcId="{62831E48-734E-7641-81DF-F66EC54F0421}" destId="{A39D086D-E994-5E49-BA6D-D7A06107BE17}" srcOrd="1" destOrd="0" presId="urn:microsoft.com/office/officeart/2005/8/layout/lProcess3"/>
    <dgm:cxn modelId="{4B49B376-D588-4848-9478-7EBEED3719B7}" type="presParOf" srcId="{62831E48-734E-7641-81DF-F66EC54F0421}" destId="{20762C05-6F49-3F48-8238-262B2E79E025}" srcOrd="2"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56DD2-BE5F-EB42-A384-3F22A2FB5651}">
      <dsp:nvSpPr>
        <dsp:cNvPr id="0" name=""/>
        <dsp:cNvSpPr/>
      </dsp:nvSpPr>
      <dsp:spPr>
        <a:xfrm>
          <a:off x="2462" y="58009"/>
          <a:ext cx="2283631" cy="580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Blueprints</a:t>
          </a:r>
        </a:p>
      </dsp:txBody>
      <dsp:txXfrm>
        <a:off x="292816" y="58009"/>
        <a:ext cx="1702924" cy="580707"/>
      </dsp:txXfrm>
    </dsp:sp>
    <dsp:sp modelId="{C0105EE8-43E8-954D-BC36-026756246854}">
      <dsp:nvSpPr>
        <dsp:cNvPr id="0" name=""/>
        <dsp:cNvSpPr/>
      </dsp:nvSpPr>
      <dsp:spPr>
        <a:xfrm>
          <a:off x="2097364" y="107369"/>
          <a:ext cx="2259736" cy="4819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37C71"/>
              </a:solidFill>
              <a:latin typeface="Lato" panose="020F0502020204030203" pitchFamily="34" charset="0"/>
              <a:ea typeface="Lato" panose="020F0502020204030203" pitchFamily="34" charset="0"/>
              <a:cs typeface="Lato" panose="020F0502020204030203" pitchFamily="34" charset="0"/>
            </a:rPr>
            <a:t>DNA</a:t>
          </a:r>
          <a:endParaRPr lang="en-US" sz="2400" kern="1200" dirty="0">
            <a:solidFill>
              <a:srgbClr val="037C71"/>
            </a:solidFill>
            <a:latin typeface="Lato" panose="020F0502020204030203" pitchFamily="34" charset="0"/>
            <a:ea typeface="Lato" panose="020F0502020204030203" pitchFamily="34" charset="0"/>
            <a:cs typeface="Lato" panose="020F0502020204030203" pitchFamily="34" charset="0"/>
          </a:endParaRPr>
        </a:p>
      </dsp:txBody>
      <dsp:txXfrm>
        <a:off x="2338358" y="107369"/>
        <a:ext cx="1777749" cy="481987"/>
      </dsp:txXfrm>
    </dsp:sp>
    <dsp:sp modelId="{9D415975-E5B0-3F41-8AAC-0F2061E994FD}">
      <dsp:nvSpPr>
        <dsp:cNvPr id="0" name=""/>
        <dsp:cNvSpPr/>
      </dsp:nvSpPr>
      <dsp:spPr>
        <a:xfrm>
          <a:off x="2462" y="720016"/>
          <a:ext cx="2283631" cy="580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Roads</a:t>
          </a:r>
        </a:p>
      </dsp:txBody>
      <dsp:txXfrm>
        <a:off x="292816" y="720016"/>
        <a:ext cx="1702924" cy="580707"/>
      </dsp:txXfrm>
    </dsp:sp>
    <dsp:sp modelId="{A2C7B9B8-5463-A349-86E2-50CC9E659A0C}">
      <dsp:nvSpPr>
        <dsp:cNvPr id="0" name=""/>
        <dsp:cNvSpPr/>
      </dsp:nvSpPr>
      <dsp:spPr>
        <a:xfrm>
          <a:off x="2097364" y="769376"/>
          <a:ext cx="2259736" cy="4819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37C71"/>
              </a:solidFill>
              <a:latin typeface="Lato" panose="020F0502020204030203" pitchFamily="34" charset="0"/>
              <a:ea typeface="Lato" panose="020F0502020204030203" pitchFamily="34" charset="0"/>
              <a:cs typeface="Lato" panose="020F0502020204030203" pitchFamily="34" charset="0"/>
            </a:rPr>
            <a:t>Microtubules</a:t>
          </a:r>
        </a:p>
      </dsp:txBody>
      <dsp:txXfrm>
        <a:off x="2338358" y="769376"/>
        <a:ext cx="1777749" cy="481987"/>
      </dsp:txXfrm>
    </dsp:sp>
    <dsp:sp modelId="{E7F0FBD8-1680-0F40-B78E-35E4045EB334}">
      <dsp:nvSpPr>
        <dsp:cNvPr id="0" name=""/>
        <dsp:cNvSpPr/>
      </dsp:nvSpPr>
      <dsp:spPr>
        <a:xfrm>
          <a:off x="2462" y="1382022"/>
          <a:ext cx="2283631" cy="580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Factories</a:t>
          </a:r>
        </a:p>
      </dsp:txBody>
      <dsp:txXfrm>
        <a:off x="292816" y="1382022"/>
        <a:ext cx="1702924" cy="580707"/>
      </dsp:txXfrm>
    </dsp:sp>
    <dsp:sp modelId="{9E45678E-DD72-A14A-8054-17D6D16FD3F8}">
      <dsp:nvSpPr>
        <dsp:cNvPr id="0" name=""/>
        <dsp:cNvSpPr/>
      </dsp:nvSpPr>
      <dsp:spPr>
        <a:xfrm>
          <a:off x="2097364" y="1431382"/>
          <a:ext cx="2259736" cy="4819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37C71"/>
              </a:solidFill>
              <a:latin typeface="Lato" panose="020F0502020204030203" pitchFamily="34" charset="0"/>
              <a:ea typeface="Lato" panose="020F0502020204030203" pitchFamily="34" charset="0"/>
              <a:cs typeface="Lato" panose="020F0502020204030203" pitchFamily="34" charset="0"/>
            </a:rPr>
            <a:t>Ribosomes</a:t>
          </a:r>
        </a:p>
      </dsp:txBody>
      <dsp:txXfrm>
        <a:off x="2338358" y="1431382"/>
        <a:ext cx="1777749" cy="481987"/>
      </dsp:txXfrm>
    </dsp:sp>
    <dsp:sp modelId="{A5F70110-5B18-E142-BF13-AB0D8B0DCA82}">
      <dsp:nvSpPr>
        <dsp:cNvPr id="0" name=""/>
        <dsp:cNvSpPr/>
      </dsp:nvSpPr>
      <dsp:spPr>
        <a:xfrm>
          <a:off x="2462" y="2044029"/>
          <a:ext cx="2283631" cy="580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Waste Management</a:t>
          </a:r>
        </a:p>
      </dsp:txBody>
      <dsp:txXfrm>
        <a:off x="292816" y="2044029"/>
        <a:ext cx="1702924" cy="580707"/>
      </dsp:txXfrm>
    </dsp:sp>
    <dsp:sp modelId="{A84AD3DC-0582-B54C-936E-34C8BED67FBA}">
      <dsp:nvSpPr>
        <dsp:cNvPr id="0" name=""/>
        <dsp:cNvSpPr/>
      </dsp:nvSpPr>
      <dsp:spPr>
        <a:xfrm>
          <a:off x="2097364" y="2093389"/>
          <a:ext cx="2259736" cy="4819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37C71"/>
              </a:solidFill>
              <a:latin typeface="Lato" panose="020F0502020204030203" pitchFamily="34" charset="0"/>
              <a:ea typeface="Lato" panose="020F0502020204030203" pitchFamily="34" charset="0"/>
              <a:cs typeface="Lato" panose="020F0502020204030203" pitchFamily="34" charset="0"/>
            </a:rPr>
            <a:t>Lysosomes</a:t>
          </a:r>
        </a:p>
      </dsp:txBody>
      <dsp:txXfrm>
        <a:off x="2338358" y="2093389"/>
        <a:ext cx="1777749" cy="481987"/>
      </dsp:txXfrm>
    </dsp:sp>
    <dsp:sp modelId="{09D7D259-62C2-4248-96CA-74188A68A506}">
      <dsp:nvSpPr>
        <dsp:cNvPr id="0" name=""/>
        <dsp:cNvSpPr/>
      </dsp:nvSpPr>
      <dsp:spPr>
        <a:xfrm>
          <a:off x="2462" y="2706035"/>
          <a:ext cx="2283631" cy="580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Post Office</a:t>
          </a:r>
        </a:p>
      </dsp:txBody>
      <dsp:txXfrm>
        <a:off x="292816" y="2706035"/>
        <a:ext cx="1702924" cy="580707"/>
      </dsp:txXfrm>
    </dsp:sp>
    <dsp:sp modelId="{695B9EB3-1A79-9641-81E8-A2E7B231F9D0}">
      <dsp:nvSpPr>
        <dsp:cNvPr id="0" name=""/>
        <dsp:cNvSpPr/>
      </dsp:nvSpPr>
      <dsp:spPr>
        <a:xfrm>
          <a:off x="2097364" y="2755395"/>
          <a:ext cx="2259736" cy="4819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37C71"/>
              </a:solidFill>
              <a:latin typeface="Lato" panose="020F0502020204030203" pitchFamily="34" charset="0"/>
              <a:ea typeface="Lato" panose="020F0502020204030203" pitchFamily="34" charset="0"/>
              <a:cs typeface="Lato" panose="020F0502020204030203" pitchFamily="34" charset="0"/>
            </a:rPr>
            <a:t>Golgi Apparatus</a:t>
          </a:r>
        </a:p>
      </dsp:txBody>
      <dsp:txXfrm>
        <a:off x="2338358" y="2755395"/>
        <a:ext cx="1777749" cy="481987"/>
      </dsp:txXfrm>
    </dsp:sp>
    <dsp:sp modelId="{E2AF6A1C-7C40-2541-8037-56AE991EF93A}">
      <dsp:nvSpPr>
        <dsp:cNvPr id="0" name=""/>
        <dsp:cNvSpPr/>
      </dsp:nvSpPr>
      <dsp:spPr>
        <a:xfrm>
          <a:off x="2462" y="3368041"/>
          <a:ext cx="2283631" cy="580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Energy</a:t>
          </a:r>
        </a:p>
      </dsp:txBody>
      <dsp:txXfrm>
        <a:off x="292816" y="3368041"/>
        <a:ext cx="1702924" cy="580707"/>
      </dsp:txXfrm>
    </dsp:sp>
    <dsp:sp modelId="{29B301C1-834F-F949-81F8-811957EAABC0}">
      <dsp:nvSpPr>
        <dsp:cNvPr id="0" name=""/>
        <dsp:cNvSpPr/>
      </dsp:nvSpPr>
      <dsp:spPr>
        <a:xfrm>
          <a:off x="2097364" y="3417402"/>
          <a:ext cx="2259736" cy="48198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37C71"/>
              </a:solidFill>
              <a:latin typeface="Lato" panose="020F0502020204030203" pitchFamily="34" charset="0"/>
              <a:ea typeface="Lato" panose="020F0502020204030203" pitchFamily="34" charset="0"/>
              <a:cs typeface="Lato" panose="020F0502020204030203" pitchFamily="34" charset="0"/>
            </a:rPr>
            <a:t>Mitochondria</a:t>
          </a:r>
          <a:endParaRPr lang="en-US" sz="1100" kern="1200" dirty="0">
            <a:solidFill>
              <a:srgbClr val="037C71"/>
            </a:solidFill>
            <a:latin typeface="Lato" panose="020F0502020204030203" pitchFamily="34" charset="0"/>
            <a:ea typeface="Lato" panose="020F0502020204030203" pitchFamily="34" charset="0"/>
            <a:cs typeface="Lato" panose="020F0502020204030203" pitchFamily="34" charset="0"/>
          </a:endParaRPr>
        </a:p>
      </dsp:txBody>
      <dsp:txXfrm>
        <a:off x="2338358" y="3417402"/>
        <a:ext cx="1777749" cy="481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2CE3D-4D86-E740-8415-7CB3682D469A}">
      <dsp:nvSpPr>
        <dsp:cNvPr id="0" name=""/>
        <dsp:cNvSpPr/>
      </dsp:nvSpPr>
      <dsp:spPr>
        <a:xfrm>
          <a:off x="486183" y="3026"/>
          <a:ext cx="2166307" cy="597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Delivery Vehicles</a:t>
          </a:r>
        </a:p>
      </dsp:txBody>
      <dsp:txXfrm>
        <a:off x="784743" y="3026"/>
        <a:ext cx="1569187" cy="597120"/>
      </dsp:txXfrm>
    </dsp:sp>
    <dsp:sp modelId="{8EA1B375-CE66-134F-8FC9-8EAB10B6951A}">
      <dsp:nvSpPr>
        <dsp:cNvPr id="0" name=""/>
        <dsp:cNvSpPr/>
      </dsp:nvSpPr>
      <dsp:spPr>
        <a:xfrm>
          <a:off x="2458426" y="53782"/>
          <a:ext cx="1839827" cy="49560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37C71"/>
              </a:solidFill>
              <a:latin typeface="Lato" panose="020F0502020204030203" pitchFamily="34" charset="0"/>
              <a:ea typeface="Lato" panose="020F0502020204030203" pitchFamily="34" charset="0"/>
              <a:cs typeface="Lato" panose="020F0502020204030203" pitchFamily="34" charset="0"/>
            </a:rPr>
            <a:t>Vesicles / Kinesin</a:t>
          </a:r>
        </a:p>
      </dsp:txBody>
      <dsp:txXfrm>
        <a:off x="2706231" y="53782"/>
        <a:ext cx="1344218" cy="495609"/>
      </dsp:txXfrm>
    </dsp:sp>
    <dsp:sp modelId="{B7468845-3A6F-1249-9616-EE5AA1E56FBE}">
      <dsp:nvSpPr>
        <dsp:cNvPr id="0" name=""/>
        <dsp:cNvSpPr/>
      </dsp:nvSpPr>
      <dsp:spPr>
        <a:xfrm>
          <a:off x="486183" y="683743"/>
          <a:ext cx="2166307" cy="597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Messaging</a:t>
          </a:r>
        </a:p>
      </dsp:txBody>
      <dsp:txXfrm>
        <a:off x="784743" y="683743"/>
        <a:ext cx="1569187" cy="597120"/>
      </dsp:txXfrm>
    </dsp:sp>
    <dsp:sp modelId="{2C601A19-A3CB-0F4F-93AB-44D7167E9019}">
      <dsp:nvSpPr>
        <dsp:cNvPr id="0" name=""/>
        <dsp:cNvSpPr/>
      </dsp:nvSpPr>
      <dsp:spPr>
        <a:xfrm>
          <a:off x="2458426" y="734499"/>
          <a:ext cx="1839827" cy="49560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37C71"/>
              </a:solidFill>
              <a:latin typeface="Lato" panose="020F0502020204030203" pitchFamily="34" charset="0"/>
              <a:ea typeface="Lato" panose="020F0502020204030203" pitchFamily="34" charset="0"/>
              <a:cs typeface="Lato" panose="020F0502020204030203" pitchFamily="34" charset="0"/>
            </a:rPr>
            <a:t>Nerve Cells</a:t>
          </a:r>
        </a:p>
      </dsp:txBody>
      <dsp:txXfrm>
        <a:off x="2706231" y="734499"/>
        <a:ext cx="1344218" cy="495609"/>
      </dsp:txXfrm>
    </dsp:sp>
    <dsp:sp modelId="{791E54DF-50C9-2C4B-973D-4312704C6208}">
      <dsp:nvSpPr>
        <dsp:cNvPr id="0" name=""/>
        <dsp:cNvSpPr/>
      </dsp:nvSpPr>
      <dsp:spPr>
        <a:xfrm>
          <a:off x="486183" y="1364460"/>
          <a:ext cx="2166307" cy="597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Steel Girders</a:t>
          </a:r>
        </a:p>
      </dsp:txBody>
      <dsp:txXfrm>
        <a:off x="784743" y="1364460"/>
        <a:ext cx="1569187" cy="597120"/>
      </dsp:txXfrm>
    </dsp:sp>
    <dsp:sp modelId="{08564A43-C4DC-5042-8102-E77F2A8E6388}">
      <dsp:nvSpPr>
        <dsp:cNvPr id="0" name=""/>
        <dsp:cNvSpPr/>
      </dsp:nvSpPr>
      <dsp:spPr>
        <a:xfrm>
          <a:off x="2458426" y="1415216"/>
          <a:ext cx="1839827" cy="49560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37C71"/>
              </a:solidFill>
              <a:latin typeface="Lato" panose="020F0502020204030203" pitchFamily="34" charset="0"/>
              <a:ea typeface="Lato" panose="020F0502020204030203" pitchFamily="34" charset="0"/>
              <a:cs typeface="Lato" panose="020F0502020204030203" pitchFamily="34" charset="0"/>
            </a:rPr>
            <a:t>Cytoskeleton</a:t>
          </a:r>
        </a:p>
      </dsp:txBody>
      <dsp:txXfrm>
        <a:off x="2706231" y="1415216"/>
        <a:ext cx="1344218" cy="495609"/>
      </dsp:txXfrm>
    </dsp:sp>
    <dsp:sp modelId="{D60F200F-12AD-BC48-96E2-E1897A33540C}">
      <dsp:nvSpPr>
        <dsp:cNvPr id="0" name=""/>
        <dsp:cNvSpPr/>
      </dsp:nvSpPr>
      <dsp:spPr>
        <a:xfrm>
          <a:off x="486183" y="2045177"/>
          <a:ext cx="2166307" cy="597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City Hall</a:t>
          </a:r>
        </a:p>
      </dsp:txBody>
      <dsp:txXfrm>
        <a:off x="784743" y="2045177"/>
        <a:ext cx="1569187" cy="597120"/>
      </dsp:txXfrm>
    </dsp:sp>
    <dsp:sp modelId="{0A155E39-895E-1347-8E89-50CB3B1C1997}">
      <dsp:nvSpPr>
        <dsp:cNvPr id="0" name=""/>
        <dsp:cNvSpPr/>
      </dsp:nvSpPr>
      <dsp:spPr>
        <a:xfrm>
          <a:off x="2458426" y="2095933"/>
          <a:ext cx="1839827" cy="49560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37C71"/>
              </a:solidFill>
              <a:latin typeface="Lato" panose="020F0502020204030203" pitchFamily="34" charset="0"/>
              <a:ea typeface="Lato" panose="020F0502020204030203" pitchFamily="34" charset="0"/>
              <a:cs typeface="Lato" panose="020F0502020204030203" pitchFamily="34" charset="0"/>
            </a:rPr>
            <a:t>Cell Nucleus</a:t>
          </a:r>
        </a:p>
      </dsp:txBody>
      <dsp:txXfrm>
        <a:off x="2706231" y="2095933"/>
        <a:ext cx="1344218" cy="495609"/>
      </dsp:txXfrm>
    </dsp:sp>
    <dsp:sp modelId="{188346A6-A8D9-C448-84F5-C5652B7976B5}">
      <dsp:nvSpPr>
        <dsp:cNvPr id="0" name=""/>
        <dsp:cNvSpPr/>
      </dsp:nvSpPr>
      <dsp:spPr>
        <a:xfrm>
          <a:off x="486183" y="2725894"/>
          <a:ext cx="2166307" cy="597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Medicine Clinics</a:t>
          </a:r>
        </a:p>
      </dsp:txBody>
      <dsp:txXfrm>
        <a:off x="784743" y="2725894"/>
        <a:ext cx="1569187" cy="597120"/>
      </dsp:txXfrm>
    </dsp:sp>
    <dsp:sp modelId="{97D0BA13-0224-A043-9EF8-1CA8A60B4FE0}">
      <dsp:nvSpPr>
        <dsp:cNvPr id="0" name=""/>
        <dsp:cNvSpPr/>
      </dsp:nvSpPr>
      <dsp:spPr>
        <a:xfrm>
          <a:off x="2458426" y="2776650"/>
          <a:ext cx="1839827" cy="49560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37C71"/>
              </a:solidFill>
              <a:latin typeface="Lato" panose="020F0502020204030203" pitchFamily="34" charset="0"/>
              <a:ea typeface="Lato" panose="020F0502020204030203" pitchFamily="34" charset="0"/>
              <a:cs typeface="Lato" panose="020F0502020204030203" pitchFamily="34" charset="0"/>
            </a:rPr>
            <a:t>T-Lymphocytes</a:t>
          </a:r>
        </a:p>
      </dsp:txBody>
      <dsp:txXfrm>
        <a:off x="2706231" y="2776650"/>
        <a:ext cx="1344218" cy="495609"/>
      </dsp:txXfrm>
    </dsp:sp>
    <dsp:sp modelId="{65825B75-6B11-DD47-83C3-3242F4520799}">
      <dsp:nvSpPr>
        <dsp:cNvPr id="0" name=""/>
        <dsp:cNvSpPr/>
      </dsp:nvSpPr>
      <dsp:spPr>
        <a:xfrm>
          <a:off x="486183" y="3406611"/>
          <a:ext cx="2171487" cy="597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Inter-City Comms</a:t>
          </a:r>
        </a:p>
      </dsp:txBody>
      <dsp:txXfrm>
        <a:off x="784743" y="3406611"/>
        <a:ext cx="1574367" cy="597120"/>
      </dsp:txXfrm>
    </dsp:sp>
    <dsp:sp modelId="{20762C05-6F49-3F48-8238-262B2E79E025}">
      <dsp:nvSpPr>
        <dsp:cNvPr id="0" name=""/>
        <dsp:cNvSpPr/>
      </dsp:nvSpPr>
      <dsp:spPr>
        <a:xfrm>
          <a:off x="2463606" y="3457367"/>
          <a:ext cx="1774741" cy="49560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37C71"/>
              </a:solidFill>
              <a:latin typeface="Lato" panose="020F0502020204030203" pitchFamily="34" charset="0"/>
              <a:ea typeface="Lato" panose="020F0502020204030203" pitchFamily="34" charset="0"/>
              <a:cs typeface="Lato" panose="020F0502020204030203" pitchFamily="34" charset="0"/>
            </a:rPr>
            <a:t>Hormones</a:t>
          </a:r>
        </a:p>
      </dsp:txBody>
      <dsp:txXfrm>
        <a:off x="2711411" y="3457367"/>
        <a:ext cx="1279132" cy="4956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Lato" panose="020F0502020204030203" pitchFamily="34" charset="0"/>
            </a:endParaRPr>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Lato" panose="020F0502020204030203" pitchFamily="34" charset="0"/>
            </a:endParaRPr>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latin typeface="Lato" panose="020F0502020204030203" pitchFamily="34" charset="0"/>
              </a:rPr>
              <a:t>‹#›</a:t>
            </a:fld>
            <a:endParaRPr lang="en-US" dirty="0">
              <a:latin typeface="Lato" panose="020F0502020204030203" pitchFamily="34" charset="0"/>
            </a:endParaRPr>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latin typeface="Lato" panose="020F0502020204030203" pitchFamily="34" charset="0"/>
              </a:rPr>
              <a:t>11/17/21</a:t>
            </a:fld>
            <a:endParaRPr lang="en-US" dirty="0">
              <a:latin typeface="Lato" panose="020F0502020204030203" pitchFamily="34" charset="0"/>
            </a:endParaRPr>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ato" panose="020F050202020403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ato" panose="020F0502020204030203" pitchFamily="34" charset="0"/>
              </a:defRPr>
            </a:lvl1pPr>
          </a:lstStyle>
          <a:p>
            <a:fld id="{4CC2C837-2950-A949-A2DC-4377807F723A}" type="datetimeFigureOut">
              <a:rPr lang="en-US" smtClean="0"/>
              <a:pPr/>
              <a:t>11/17/21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ato"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ato" panose="020F0502020204030203" pitchFamily="34" charset="0"/>
              </a:defRPr>
            </a:lvl1pPr>
          </a:lstStyle>
          <a:p>
            <a:fld id="{1E6C1AF6-CE6F-8E4E-A621-7E2949989CBD}" type="slidenum">
              <a:rPr lang="en-US" smtClean="0"/>
              <a:pPr/>
              <a:t>‹#›</a:t>
            </a:fld>
            <a:endParaRPr lang="en-US" dirty="0"/>
          </a:p>
        </p:txBody>
      </p:sp>
    </p:spTree>
    <p:extLst>
      <p:ext uri="{BB962C8B-B14F-4D97-AF65-F5344CB8AC3E}">
        <p14:creationId xmlns:p14="http://schemas.microsoft.com/office/powerpoint/2010/main" val="382730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panose="020F0502020204030203" pitchFamily="34" charset="0"/>
        <a:ea typeface="+mn-ea"/>
        <a:cs typeface="+mn-cs"/>
      </a:defRPr>
    </a:lvl1pPr>
    <a:lvl2pPr marL="457200" algn="l" defTabSz="914400" rtl="0" eaLnBrk="1" latinLnBrk="0" hangingPunct="1">
      <a:defRPr sz="1200" b="0" i="0" kern="1200">
        <a:solidFill>
          <a:schemeClr val="tx1"/>
        </a:solidFill>
        <a:latin typeface="Lato" panose="020F0502020204030203" pitchFamily="34" charset="0"/>
        <a:ea typeface="+mn-ea"/>
        <a:cs typeface="+mn-cs"/>
      </a:defRPr>
    </a:lvl2pPr>
    <a:lvl3pPr marL="914400" algn="l" defTabSz="914400" rtl="0" eaLnBrk="1" latinLnBrk="0" hangingPunct="1">
      <a:defRPr sz="1200" b="0" i="0" kern="1200">
        <a:solidFill>
          <a:schemeClr val="tx1"/>
        </a:solidFill>
        <a:latin typeface="Lato" panose="020F0502020204030203" pitchFamily="34" charset="0"/>
        <a:ea typeface="+mn-ea"/>
        <a:cs typeface="+mn-cs"/>
      </a:defRPr>
    </a:lvl3pPr>
    <a:lvl4pPr marL="1371600" algn="l" defTabSz="914400" rtl="0" eaLnBrk="1" latinLnBrk="0" hangingPunct="1">
      <a:defRPr sz="1200" b="0" i="0" kern="1200">
        <a:solidFill>
          <a:schemeClr val="tx1"/>
        </a:solidFill>
        <a:latin typeface="Lato" panose="020F0502020204030203" pitchFamily="34" charset="0"/>
        <a:ea typeface="+mn-ea"/>
        <a:cs typeface="+mn-cs"/>
      </a:defRPr>
    </a:lvl4pPr>
    <a:lvl5pPr marL="1828800" algn="l" defTabSz="914400" rtl="0" eaLnBrk="1" latinLnBrk="0" hangingPunct="1">
      <a:defRPr sz="1200" b="0" i="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i="0" u="none" strike="noStrike"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5AC96103-B45C-E74D-85F6-082881B2F832}" type="slidenum">
              <a:rPr lang="en-US" smtClean="0"/>
              <a:t>4</a:t>
            </a:fld>
            <a:endParaRPr lang="en-US"/>
          </a:p>
        </p:txBody>
      </p:sp>
    </p:spTree>
    <p:extLst>
      <p:ext uri="{BB962C8B-B14F-4D97-AF65-F5344CB8AC3E}">
        <p14:creationId xmlns:p14="http://schemas.microsoft.com/office/powerpoint/2010/main" val="371017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96103-B45C-E74D-85F6-082881B2F832}" type="slidenum">
              <a:rPr lang="en-US" smtClean="0"/>
              <a:t>14</a:t>
            </a:fld>
            <a:endParaRPr lang="en-US"/>
          </a:p>
        </p:txBody>
      </p:sp>
    </p:spTree>
    <p:extLst>
      <p:ext uri="{BB962C8B-B14F-4D97-AF65-F5344CB8AC3E}">
        <p14:creationId xmlns:p14="http://schemas.microsoft.com/office/powerpoint/2010/main" val="304779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96103-B45C-E74D-85F6-082881B2F832}" type="slidenum">
              <a:rPr lang="en-US" smtClean="0"/>
              <a:t>15</a:t>
            </a:fld>
            <a:endParaRPr lang="en-US"/>
          </a:p>
        </p:txBody>
      </p:sp>
    </p:spTree>
    <p:extLst>
      <p:ext uri="{BB962C8B-B14F-4D97-AF65-F5344CB8AC3E}">
        <p14:creationId xmlns:p14="http://schemas.microsoft.com/office/powerpoint/2010/main" val="114759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96103-B45C-E74D-85F6-082881B2F832}" type="slidenum">
              <a:rPr lang="en-US" smtClean="0"/>
              <a:t>16</a:t>
            </a:fld>
            <a:endParaRPr lang="en-US"/>
          </a:p>
        </p:txBody>
      </p:sp>
    </p:spTree>
    <p:extLst>
      <p:ext uri="{BB962C8B-B14F-4D97-AF65-F5344CB8AC3E}">
        <p14:creationId xmlns:p14="http://schemas.microsoft.com/office/powerpoint/2010/main" val="1166317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i="0" u="none" strike="noStrike"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5AC96103-B45C-E74D-85F6-082881B2F832}" type="slidenum">
              <a:rPr lang="en-US" smtClean="0"/>
              <a:t>17</a:t>
            </a:fld>
            <a:endParaRPr lang="en-US"/>
          </a:p>
        </p:txBody>
      </p:sp>
    </p:spTree>
    <p:extLst>
      <p:ext uri="{BB962C8B-B14F-4D97-AF65-F5344CB8AC3E}">
        <p14:creationId xmlns:p14="http://schemas.microsoft.com/office/powerpoint/2010/main" val="3897614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i="0" u="none" strike="noStrike"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5AC96103-B45C-E74D-85F6-082881B2F832}" type="slidenum">
              <a:rPr lang="en-US" smtClean="0"/>
              <a:t>19</a:t>
            </a:fld>
            <a:endParaRPr lang="en-US"/>
          </a:p>
        </p:txBody>
      </p:sp>
    </p:spTree>
    <p:extLst>
      <p:ext uri="{BB962C8B-B14F-4D97-AF65-F5344CB8AC3E}">
        <p14:creationId xmlns:p14="http://schemas.microsoft.com/office/powerpoint/2010/main" val="293842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i="0" u="none" strike="noStrike"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5AC96103-B45C-E74D-85F6-082881B2F832}" type="slidenum">
              <a:rPr lang="en-US" smtClean="0"/>
              <a:t>5</a:t>
            </a:fld>
            <a:endParaRPr lang="en-US"/>
          </a:p>
        </p:txBody>
      </p:sp>
    </p:spTree>
    <p:extLst>
      <p:ext uri="{BB962C8B-B14F-4D97-AF65-F5344CB8AC3E}">
        <p14:creationId xmlns:p14="http://schemas.microsoft.com/office/powerpoint/2010/main" val="420408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i="0" u="none" strike="noStrike"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5AC96103-B45C-E74D-85F6-082881B2F832}" type="slidenum">
              <a:rPr lang="en-US" smtClean="0"/>
              <a:t>6</a:t>
            </a:fld>
            <a:endParaRPr lang="en-US"/>
          </a:p>
        </p:txBody>
      </p:sp>
    </p:spTree>
    <p:extLst>
      <p:ext uri="{BB962C8B-B14F-4D97-AF65-F5344CB8AC3E}">
        <p14:creationId xmlns:p14="http://schemas.microsoft.com/office/powerpoint/2010/main" val="2699542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i="0" u="none" strike="noStrike"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5AC96103-B45C-E74D-85F6-082881B2F832}" type="slidenum">
              <a:rPr lang="en-US" smtClean="0"/>
              <a:t>7</a:t>
            </a:fld>
            <a:endParaRPr lang="en-US"/>
          </a:p>
        </p:txBody>
      </p:sp>
    </p:spTree>
    <p:extLst>
      <p:ext uri="{BB962C8B-B14F-4D97-AF65-F5344CB8AC3E}">
        <p14:creationId xmlns:p14="http://schemas.microsoft.com/office/powerpoint/2010/main" val="239025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i="0" u="none" strike="noStrike"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5AC96103-B45C-E74D-85F6-082881B2F832}" type="slidenum">
              <a:rPr lang="en-US" smtClean="0"/>
              <a:t>8</a:t>
            </a:fld>
            <a:endParaRPr lang="en-US"/>
          </a:p>
        </p:txBody>
      </p:sp>
    </p:spTree>
    <p:extLst>
      <p:ext uri="{BB962C8B-B14F-4D97-AF65-F5344CB8AC3E}">
        <p14:creationId xmlns:p14="http://schemas.microsoft.com/office/powerpoint/2010/main" val="207277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i="0" u="none" strike="noStrike"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5AC96103-B45C-E74D-85F6-082881B2F832}" type="slidenum">
              <a:rPr lang="en-US" smtClean="0"/>
              <a:t>9</a:t>
            </a:fld>
            <a:endParaRPr lang="en-US"/>
          </a:p>
        </p:txBody>
      </p:sp>
    </p:spTree>
    <p:extLst>
      <p:ext uri="{BB962C8B-B14F-4D97-AF65-F5344CB8AC3E}">
        <p14:creationId xmlns:p14="http://schemas.microsoft.com/office/powerpoint/2010/main" val="349228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i="0" u="none" strike="noStrike"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5AC96103-B45C-E74D-85F6-082881B2F832}" type="slidenum">
              <a:rPr lang="en-US" smtClean="0"/>
              <a:t>10</a:t>
            </a:fld>
            <a:endParaRPr lang="en-US"/>
          </a:p>
        </p:txBody>
      </p:sp>
    </p:spTree>
    <p:extLst>
      <p:ext uri="{BB962C8B-B14F-4D97-AF65-F5344CB8AC3E}">
        <p14:creationId xmlns:p14="http://schemas.microsoft.com/office/powerpoint/2010/main" val="436529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i="0" u="none" strike="noStrike"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5AC96103-B45C-E74D-85F6-082881B2F832}" type="slidenum">
              <a:rPr lang="en-US" smtClean="0"/>
              <a:t>12</a:t>
            </a:fld>
            <a:endParaRPr lang="en-US"/>
          </a:p>
        </p:txBody>
      </p:sp>
    </p:spTree>
    <p:extLst>
      <p:ext uri="{BB962C8B-B14F-4D97-AF65-F5344CB8AC3E}">
        <p14:creationId xmlns:p14="http://schemas.microsoft.com/office/powerpoint/2010/main" val="137543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0" i="0" u="none" strike="noStrike" dirty="0">
              <a:solidFill>
                <a:srgbClr val="222222"/>
              </a:solidFill>
              <a:effectLst/>
              <a:latin typeface="-apple-system"/>
            </a:endParaRPr>
          </a:p>
        </p:txBody>
      </p:sp>
      <p:sp>
        <p:nvSpPr>
          <p:cNvPr id="4" name="Slide Number Placeholder 3"/>
          <p:cNvSpPr>
            <a:spLocks noGrp="1"/>
          </p:cNvSpPr>
          <p:nvPr>
            <p:ph type="sldNum" sz="quarter" idx="5"/>
          </p:nvPr>
        </p:nvSpPr>
        <p:spPr/>
        <p:txBody>
          <a:bodyPr/>
          <a:lstStyle/>
          <a:p>
            <a:fld id="{5AC96103-B45C-E74D-85F6-082881B2F832}" type="slidenum">
              <a:rPr lang="en-US" smtClean="0"/>
              <a:t>13</a:t>
            </a:fld>
            <a:endParaRPr lang="en-US"/>
          </a:p>
        </p:txBody>
      </p:sp>
    </p:spTree>
    <p:extLst>
      <p:ext uri="{BB962C8B-B14F-4D97-AF65-F5344CB8AC3E}">
        <p14:creationId xmlns:p14="http://schemas.microsoft.com/office/powerpoint/2010/main" val="331715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b="0" i="0">
                <a:latin typeface="Lato Black"/>
                <a:ea typeface="Lato" panose="020F0502020204030203" pitchFamily="34" charset="0"/>
                <a:cs typeface="Lato Black"/>
              </a:defRPr>
            </a:lvl1pPr>
          </a:lstStyle>
          <a:p>
            <a:pPr lvl="0"/>
            <a:r>
              <a:rPr lang="en-US" dirty="0"/>
              <a:t>9</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0" i="0" spc="0" baseline="0">
                <a:solidFill>
                  <a:schemeClr val="tx1">
                    <a:tint val="75000"/>
                  </a:schemeClr>
                </a:solidFill>
                <a:latin typeface="Lato Black"/>
                <a:ea typeface="Lato" panose="020F0502020204030203" pitchFamily="34" charset="0"/>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
        <p:nvSpPr>
          <p:cNvPr id="8" name="TextBox 7">
            <a:extLst>
              <a:ext uri="{FF2B5EF4-FFF2-40B4-BE49-F238E27FC236}">
                <a16:creationId xmlns:a16="http://schemas.microsoft.com/office/drawing/2014/main" id="{F4CED7F1-D286-6146-970D-28FF4D6E4886}"/>
              </a:ext>
            </a:extLst>
          </p:cNvPr>
          <p:cNvSpPr txBox="1"/>
          <p:nvPr userDrawn="1"/>
        </p:nvSpPr>
        <p:spPr>
          <a:xfrm>
            <a:off x="2609627" y="1656768"/>
            <a:ext cx="3924746" cy="400110"/>
          </a:xfrm>
          <a:prstGeom prst="rect">
            <a:avLst/>
          </a:prstGeom>
          <a:noFill/>
        </p:spPr>
        <p:txBody>
          <a:bodyPr wrap="square" rtlCol="0" anchor="b">
            <a:spAutoFit/>
          </a:bodyPr>
          <a:lstStyle/>
          <a:p>
            <a:pPr algn="ctr"/>
            <a:r>
              <a:rPr lang="en-US" sz="2000" b="1" i="0" spc="0" dirty="0">
                <a:latin typeface="Lato Black" panose="020F0502020204030203" pitchFamily="34" charset="0"/>
                <a:ea typeface="Lato Black" panose="020F0502020204030203" pitchFamily="34" charset="0"/>
                <a:cs typeface="Lato Black" panose="020F0502020204030203" pitchFamily="34" charset="0"/>
              </a:rPr>
              <a:t>KIM WALL</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b="0" i="0">
                <a:latin typeface="Lato Regular"/>
                <a:ea typeface="Lato" panose="020F0502020204030203" pitchFamily="34" charset="0"/>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27232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0"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794396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681" y="465439"/>
            <a:ext cx="3948914" cy="4236288"/>
          </a:xfrm>
          <a:noFill/>
        </p:spPr>
        <p:txBody>
          <a:bodyPr anchor="ctr">
            <a:normAutofit/>
          </a:bodyPr>
          <a:lstStyle>
            <a:lvl1pPr algn="ctr">
              <a:defRPr sz="4000" b="0"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846221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93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40772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99795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b="0" i="0">
                <a:latin typeface="Lato Regular"/>
                <a:ea typeface="Lato" panose="020F0502020204030203" pitchFamily="34" charset="0"/>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0"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681" y="465439"/>
            <a:ext cx="3948914" cy="4236288"/>
          </a:xfrm>
          <a:noFill/>
        </p:spPr>
        <p:txBody>
          <a:bodyPr anchor="ctr">
            <a:normAutofit/>
          </a:bodyPr>
          <a:lstStyle>
            <a:lvl1pPr algn="ctr">
              <a:defRPr sz="4000" b="0"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06945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m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90882" y="1956804"/>
            <a:ext cx="2781301" cy="3363913"/>
          </a:xfrm>
        </p:spPr>
        <p:txBody>
          <a:bodyPr anchor="b">
            <a:normAutofit/>
          </a:bodyPr>
          <a:lstStyle>
            <a:lvl1pPr marL="0" indent="0" algn="ctr">
              <a:buNone/>
              <a:defRPr sz="19900" b="0" i="0">
                <a:latin typeface="Lato Black"/>
                <a:ea typeface="Lato" panose="020F0502020204030203" pitchFamily="34" charset="0"/>
                <a:cs typeface="Lato Black"/>
              </a:defRPr>
            </a:lvl1pPr>
          </a:lstStyle>
          <a:p>
            <a:pPr lvl="0"/>
            <a:r>
              <a:rPr lang="en-US" dirty="0"/>
              <a:t>9</a:t>
            </a:r>
          </a:p>
        </p:txBody>
      </p:sp>
      <p:sp>
        <p:nvSpPr>
          <p:cNvPr id="3" name="Subtitle 2"/>
          <p:cNvSpPr>
            <a:spLocks noGrp="1"/>
          </p:cNvSpPr>
          <p:nvPr>
            <p:ph type="subTitle" idx="1" hasCustomPrompt="1"/>
          </p:nvPr>
        </p:nvSpPr>
        <p:spPr>
          <a:xfrm>
            <a:off x="3272183" y="3471348"/>
            <a:ext cx="5176113" cy="1239893"/>
          </a:xfrm>
        </p:spPr>
        <p:txBody>
          <a:bodyPr anchor="ctr">
            <a:noAutofit/>
          </a:bodyPr>
          <a:lstStyle>
            <a:lvl1pPr marL="0" indent="0" algn="ctr">
              <a:lnSpc>
                <a:spcPct val="80000"/>
              </a:lnSpc>
              <a:buNone/>
              <a:defRPr sz="4000" b="0" i="0" spc="0" baseline="0">
                <a:solidFill>
                  <a:schemeClr val="tx1">
                    <a:tint val="75000"/>
                  </a:schemeClr>
                </a:solidFill>
                <a:latin typeface="Lato Black"/>
                <a:ea typeface="Lato" panose="020F0502020204030203" pitchFamily="34" charset="0"/>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
        <p:nvSpPr>
          <p:cNvPr id="8" name="TextBox 7">
            <a:extLst>
              <a:ext uri="{FF2B5EF4-FFF2-40B4-BE49-F238E27FC236}">
                <a16:creationId xmlns:a16="http://schemas.microsoft.com/office/drawing/2014/main" id="{0FCD5732-D86D-D440-AFB1-2438313B33FA}"/>
              </a:ext>
            </a:extLst>
          </p:cNvPr>
          <p:cNvSpPr txBox="1"/>
          <p:nvPr userDrawn="1"/>
        </p:nvSpPr>
        <p:spPr>
          <a:xfrm>
            <a:off x="2609627" y="1656768"/>
            <a:ext cx="3924746" cy="400110"/>
          </a:xfrm>
          <a:prstGeom prst="rect">
            <a:avLst/>
          </a:prstGeom>
          <a:noFill/>
        </p:spPr>
        <p:txBody>
          <a:bodyPr wrap="square" rtlCol="0" anchor="b">
            <a:spAutoFit/>
          </a:bodyPr>
          <a:lstStyle/>
          <a:p>
            <a:pPr algn="ctr"/>
            <a:r>
              <a:rPr lang="en-US" sz="2000" b="1" i="0" spc="0" dirty="0">
                <a:latin typeface="Lato Black" panose="020F0502020204030203" pitchFamily="34" charset="0"/>
                <a:ea typeface="Lato Black" panose="020F0502020204030203" pitchFamily="34" charset="0"/>
                <a:cs typeface="Lato Black" panose="020F0502020204030203" pitchFamily="34" charset="0"/>
              </a:rPr>
              <a:t>KIM WALL</a:t>
            </a:r>
          </a:p>
        </p:txBody>
      </p:sp>
    </p:spTree>
    <p:extLst>
      <p:ext uri="{BB962C8B-B14F-4D97-AF65-F5344CB8AC3E}">
        <p14:creationId xmlns:p14="http://schemas.microsoft.com/office/powerpoint/2010/main" val="7365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84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79" r:id="rId5"/>
    <p:sldLayoutId id="2147483669" r:id="rId6"/>
    <p:sldLayoutId id="2147483668" r:id="rId7"/>
    <p:sldLayoutId id="2147483670" r:id="rId8"/>
    <p:sldLayoutId id="2147483671" r:id="rId9"/>
    <p:sldLayoutId id="2147483672" r:id="rId10"/>
    <p:sldLayoutId id="2147483673" r:id="rId11"/>
    <p:sldLayoutId id="2147483680" r:id="rId12"/>
    <p:sldLayoutId id="2147483674" r:id="rId13"/>
    <p:sldLayoutId id="2147483683" r:id="rId14"/>
    <p:sldLayoutId id="2147483685" r:id="rId15"/>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I8m6o0gXDY&amp;t=123s"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tiff"/></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tiff"/></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G7uCskUOrA&amp;t=13s"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82IrNWbKc"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82IrNWbKc"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82IrNWbKc"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82IrNWbKc"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8203" y="1428043"/>
            <a:ext cx="2089632" cy="3363913"/>
          </a:xfrm>
        </p:spPr>
        <p:txBody>
          <a:bodyPr/>
          <a:lstStyle/>
          <a:p>
            <a:r>
              <a:rPr lang="en-US" dirty="0"/>
              <a:t>7</a:t>
            </a:r>
          </a:p>
        </p:txBody>
      </p:sp>
      <p:sp>
        <p:nvSpPr>
          <p:cNvPr id="3" name="Subtitle 2"/>
          <p:cNvSpPr>
            <a:spLocks noGrp="1"/>
          </p:cNvSpPr>
          <p:nvPr>
            <p:ph type="subTitle" idx="1"/>
          </p:nvPr>
        </p:nvSpPr>
        <p:spPr>
          <a:xfrm>
            <a:off x="2902520" y="2369490"/>
            <a:ext cx="5633385" cy="1615476"/>
          </a:xfrm>
        </p:spPr>
        <p:txBody>
          <a:bodyPr/>
          <a:lstStyle/>
          <a:p>
            <a:r>
              <a:rPr lang="en-US" sz="4800" dirty="0"/>
              <a:t>Evolution’s Extinction Engine </a:t>
            </a:r>
            <a:endParaRPr lang="en-US" sz="2400" b="1" dirty="0">
              <a:latin typeface="Lato" panose="020F0502020204030203" pitchFamily="34" charset="0"/>
              <a:cs typeface="Lato" panose="020F0502020204030203" pitchFamily="34" charset="0"/>
            </a:endParaRPr>
          </a:p>
          <a:p>
            <a:r>
              <a:rPr lang="en-US" sz="2800" b="1" dirty="0">
                <a:latin typeface="Lato" panose="020F0502020204030203" pitchFamily="34" charset="0"/>
                <a:cs typeface="Lato" panose="020F0502020204030203" pitchFamily="34" charset="0"/>
              </a:rPr>
              <a:t>Part 5</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BA670-A6F9-4D40-AD9A-082AFFE6FE61}"/>
              </a:ext>
            </a:extLst>
          </p:cNvPr>
          <p:cNvSpPr>
            <a:spLocks noGrp="1"/>
          </p:cNvSpPr>
          <p:nvPr>
            <p:ph type="title"/>
          </p:nvPr>
        </p:nvSpPr>
        <p:spPr>
          <a:xfrm>
            <a:off x="717469" y="331600"/>
            <a:ext cx="7649154" cy="783695"/>
          </a:xfrm>
        </p:spPr>
        <p:txBody>
          <a:bodyPr>
            <a:normAutofit fontScale="90000"/>
          </a:bodyPr>
          <a:lstStyle/>
          <a:p>
            <a:r>
              <a:rPr lang="en-US" sz="3200" dirty="0"/>
              <a:t>Is the cell really like a city? </a:t>
            </a:r>
            <a:br>
              <a:rPr lang="en-US" sz="3200" dirty="0"/>
            </a:br>
            <a:r>
              <a:rPr lang="en-US" sz="3200" dirty="0"/>
              <a:t>(energy production – ATP synthase)</a:t>
            </a:r>
          </a:p>
        </p:txBody>
      </p:sp>
      <p:sp>
        <p:nvSpPr>
          <p:cNvPr id="19" name="TextBox 18">
            <a:extLst>
              <a:ext uri="{FF2B5EF4-FFF2-40B4-BE49-F238E27FC236}">
                <a16:creationId xmlns:a16="http://schemas.microsoft.com/office/drawing/2014/main" id="{1409FD2B-F775-5846-AD94-F4BB69465AC0}"/>
              </a:ext>
            </a:extLst>
          </p:cNvPr>
          <p:cNvSpPr txBox="1"/>
          <p:nvPr/>
        </p:nvSpPr>
        <p:spPr>
          <a:xfrm>
            <a:off x="-329453" y="184897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B88903E-B106-1E4B-BC77-720967B332D9}"/>
              </a:ext>
            </a:extLst>
          </p:cNvPr>
          <p:cNvSpPr txBox="1"/>
          <p:nvPr/>
        </p:nvSpPr>
        <p:spPr>
          <a:xfrm>
            <a:off x="9684327" y="367145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A0A80BC-1F50-B249-83A2-F4467B5AFE94}"/>
              </a:ext>
            </a:extLst>
          </p:cNvPr>
          <p:cNvSpPr txBox="1"/>
          <p:nvPr/>
        </p:nvSpPr>
        <p:spPr>
          <a:xfrm>
            <a:off x="5017675" y="4645449"/>
            <a:ext cx="3943929" cy="253916"/>
          </a:xfrm>
          <a:prstGeom prst="rect">
            <a:avLst/>
          </a:prstGeom>
          <a:noFill/>
        </p:spPr>
        <p:txBody>
          <a:bodyPr wrap="square">
            <a:spAutoFit/>
          </a:bodyPr>
          <a:lstStyle/>
          <a:p>
            <a:r>
              <a:rPr lang="en-US" sz="1050" dirty="0">
                <a:solidFill>
                  <a:schemeClr val="bg1"/>
                </a:solidFill>
                <a:latin typeface="Gill Sans MT" panose="020B0502020104020203" pitchFamily="34" charset="77"/>
                <a:hlinkClick r:id="rId3"/>
              </a:rPr>
              <a:t>https://</a:t>
            </a:r>
            <a:r>
              <a:rPr lang="en-US" sz="1050" dirty="0" err="1">
                <a:solidFill>
                  <a:schemeClr val="bg1"/>
                </a:solidFill>
                <a:latin typeface="Gill Sans MT" panose="020B0502020104020203" pitchFamily="34" charset="77"/>
                <a:hlinkClick r:id="rId3"/>
              </a:rPr>
              <a:t>www.youtube.com</a:t>
            </a:r>
            <a:r>
              <a:rPr lang="en-US" sz="1050" dirty="0">
                <a:solidFill>
                  <a:schemeClr val="bg1"/>
                </a:solidFill>
                <a:latin typeface="Gill Sans MT" panose="020B0502020104020203" pitchFamily="34" charset="77"/>
                <a:hlinkClick r:id="rId3"/>
              </a:rPr>
              <a:t>/</a:t>
            </a:r>
            <a:r>
              <a:rPr lang="en-US" sz="1050" dirty="0" err="1">
                <a:solidFill>
                  <a:schemeClr val="bg1"/>
                </a:solidFill>
                <a:latin typeface="Gill Sans MT" panose="020B0502020104020203" pitchFamily="34" charset="77"/>
                <a:hlinkClick r:id="rId3"/>
              </a:rPr>
              <a:t>watch?v</a:t>
            </a:r>
            <a:r>
              <a:rPr lang="en-US" sz="1050" dirty="0">
                <a:solidFill>
                  <a:schemeClr val="bg1"/>
                </a:solidFill>
                <a:latin typeface="Gill Sans MT" panose="020B0502020104020203" pitchFamily="34" charset="77"/>
                <a:hlinkClick r:id="rId3"/>
              </a:rPr>
              <a:t>=XI8m6o0gXDY&amp;t=123s</a:t>
            </a:r>
            <a:endParaRPr lang="en-US" sz="1050" dirty="0">
              <a:solidFill>
                <a:schemeClr val="bg1"/>
              </a:solidFill>
              <a:latin typeface="Gill Sans MT" panose="020B0502020104020203" pitchFamily="34" charset="77"/>
            </a:endParaRPr>
          </a:p>
        </p:txBody>
      </p:sp>
      <p:pic>
        <p:nvPicPr>
          <p:cNvPr id="5" name="Picture 4" descr="A picture containing indoor&#10;&#10;Description automatically generated">
            <a:hlinkClick r:id="rId3"/>
            <a:extLst>
              <a:ext uri="{FF2B5EF4-FFF2-40B4-BE49-F238E27FC236}">
                <a16:creationId xmlns:a16="http://schemas.microsoft.com/office/drawing/2014/main" id="{087AB87C-1F3F-AA47-99C7-0B60E9D64A64}"/>
              </a:ext>
            </a:extLst>
          </p:cNvPr>
          <p:cNvPicPr>
            <a:picLocks noChangeAspect="1"/>
          </p:cNvPicPr>
          <p:nvPr/>
        </p:nvPicPr>
        <p:blipFill>
          <a:blip r:embed="rId4"/>
          <a:stretch>
            <a:fillRect/>
          </a:stretch>
        </p:blipFill>
        <p:spPr>
          <a:xfrm>
            <a:off x="717469" y="1238783"/>
            <a:ext cx="7649154" cy="3359712"/>
          </a:xfrm>
          <a:prstGeom prst="rect">
            <a:avLst/>
          </a:prstGeom>
        </p:spPr>
      </p:pic>
    </p:spTree>
    <p:extLst>
      <p:ext uri="{BB962C8B-B14F-4D97-AF65-F5344CB8AC3E}">
        <p14:creationId xmlns:p14="http://schemas.microsoft.com/office/powerpoint/2010/main" val="262412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0FA4A2-B018-CD4F-9F0A-71A81EE5CEF6}"/>
              </a:ext>
            </a:extLst>
          </p:cNvPr>
          <p:cNvSpPr>
            <a:spLocks noGrp="1"/>
          </p:cNvSpPr>
          <p:nvPr>
            <p:ph type="body" sz="quarter" idx="10"/>
          </p:nvPr>
        </p:nvSpPr>
        <p:spPr>
          <a:xfrm>
            <a:off x="713221" y="429598"/>
            <a:ext cx="7717558" cy="3680039"/>
          </a:xfrm>
        </p:spPr>
        <p:txBody>
          <a:bodyPr>
            <a:normAutofit/>
          </a:bodyPr>
          <a:lstStyle/>
          <a:p>
            <a:r>
              <a:rPr lang="en-US" sz="3600" dirty="0"/>
              <a:t>“You are the light of the world. </a:t>
            </a:r>
            <a:br>
              <a:rPr lang="en-US" sz="3600" dirty="0"/>
            </a:br>
            <a:r>
              <a:rPr lang="en-US" sz="3600" dirty="0"/>
              <a:t>A city set on a hill cannot be hidden;”</a:t>
            </a:r>
          </a:p>
        </p:txBody>
      </p:sp>
      <p:sp>
        <p:nvSpPr>
          <p:cNvPr id="3" name="Text Placeholder 2">
            <a:extLst>
              <a:ext uri="{FF2B5EF4-FFF2-40B4-BE49-F238E27FC236}">
                <a16:creationId xmlns:a16="http://schemas.microsoft.com/office/drawing/2014/main" id="{4B3ABF04-3279-0146-A5E5-9EA6DC3680B4}"/>
              </a:ext>
            </a:extLst>
          </p:cNvPr>
          <p:cNvSpPr>
            <a:spLocks noGrp="1"/>
          </p:cNvSpPr>
          <p:nvPr>
            <p:ph type="body" sz="quarter" idx="11"/>
          </p:nvPr>
        </p:nvSpPr>
        <p:spPr/>
        <p:txBody>
          <a:bodyPr/>
          <a:lstStyle/>
          <a:p>
            <a:r>
              <a:rPr lang="en-US" dirty="0"/>
              <a:t>- Matthew 5:14</a:t>
            </a:r>
          </a:p>
        </p:txBody>
      </p:sp>
    </p:spTree>
    <p:extLst>
      <p:ext uri="{BB962C8B-B14F-4D97-AF65-F5344CB8AC3E}">
        <p14:creationId xmlns:p14="http://schemas.microsoft.com/office/powerpoint/2010/main" val="354122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wntown Skyline With Tokyo Tower by Tom Bonaventure">
            <a:extLst>
              <a:ext uri="{FF2B5EF4-FFF2-40B4-BE49-F238E27FC236}">
                <a16:creationId xmlns:a16="http://schemas.microsoft.com/office/drawing/2014/main" id="{05BE4C7D-3CAC-8A4D-9549-3B695D611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803" y="1094702"/>
            <a:ext cx="6073198" cy="404879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EFBA670-A6F9-4D40-AD9A-082AFFE6FE61}"/>
              </a:ext>
            </a:extLst>
          </p:cNvPr>
          <p:cNvSpPr>
            <a:spLocks noGrp="1"/>
          </p:cNvSpPr>
          <p:nvPr>
            <p:ph type="title"/>
          </p:nvPr>
        </p:nvSpPr>
        <p:spPr/>
        <p:txBody>
          <a:bodyPr/>
          <a:lstStyle/>
          <a:p>
            <a:r>
              <a:rPr lang="en-US" sz="3200" dirty="0"/>
              <a:t>How big are these cities?</a:t>
            </a:r>
          </a:p>
        </p:txBody>
      </p:sp>
      <p:sp>
        <p:nvSpPr>
          <p:cNvPr id="19" name="TextBox 18">
            <a:extLst>
              <a:ext uri="{FF2B5EF4-FFF2-40B4-BE49-F238E27FC236}">
                <a16:creationId xmlns:a16="http://schemas.microsoft.com/office/drawing/2014/main" id="{1409FD2B-F775-5846-AD94-F4BB69465AC0}"/>
              </a:ext>
            </a:extLst>
          </p:cNvPr>
          <p:cNvSpPr txBox="1"/>
          <p:nvPr/>
        </p:nvSpPr>
        <p:spPr>
          <a:xfrm>
            <a:off x="-329453" y="184897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B88903E-B106-1E4B-BC77-720967B332D9}"/>
              </a:ext>
            </a:extLst>
          </p:cNvPr>
          <p:cNvSpPr txBox="1"/>
          <p:nvPr/>
        </p:nvSpPr>
        <p:spPr>
          <a:xfrm>
            <a:off x="9684327" y="3671455"/>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17C4FD1A-59D2-A446-B511-05770BA01A91}"/>
              </a:ext>
            </a:extLst>
          </p:cNvPr>
          <p:cNvSpPr txBox="1"/>
          <p:nvPr/>
        </p:nvSpPr>
        <p:spPr>
          <a:xfrm>
            <a:off x="373360" y="1396588"/>
            <a:ext cx="2697443" cy="1938992"/>
          </a:xfrm>
          <a:prstGeom prst="rect">
            <a:avLst/>
          </a:prstGeom>
          <a:noFill/>
        </p:spPr>
        <p:txBody>
          <a:bodyPr wrap="square" rtlCol="0">
            <a:spAutoFit/>
          </a:bodyPr>
          <a:lstStyle/>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Each cell has </a:t>
            </a:r>
            <a:b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~42 million proteins with trillions of objects!</a:t>
            </a:r>
          </a:p>
        </p:txBody>
      </p:sp>
      <p:sp>
        <p:nvSpPr>
          <p:cNvPr id="7" name="TextBox 6">
            <a:extLst>
              <a:ext uri="{FF2B5EF4-FFF2-40B4-BE49-F238E27FC236}">
                <a16:creationId xmlns:a16="http://schemas.microsoft.com/office/drawing/2014/main" id="{295D31C0-D1D2-1E46-A6A9-F222573A9559}"/>
              </a:ext>
            </a:extLst>
          </p:cNvPr>
          <p:cNvSpPr txBox="1"/>
          <p:nvPr/>
        </p:nvSpPr>
        <p:spPr>
          <a:xfrm>
            <a:off x="373359" y="3545640"/>
            <a:ext cx="2697443" cy="1200329"/>
          </a:xfrm>
          <a:prstGeom prst="rect">
            <a:avLst/>
          </a:prstGeom>
          <a:noFill/>
        </p:spPr>
        <p:txBody>
          <a:bodyPr wrap="square" rtlCol="0">
            <a:spAutoFit/>
          </a:bodyPr>
          <a:lstStyle/>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What are the odds a city can create itself?</a:t>
            </a:r>
          </a:p>
        </p:txBody>
      </p:sp>
    </p:spTree>
    <p:extLst>
      <p:ext uri="{BB962C8B-B14F-4D97-AF65-F5344CB8AC3E}">
        <p14:creationId xmlns:p14="http://schemas.microsoft.com/office/powerpoint/2010/main" val="146399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BA670-A6F9-4D40-AD9A-082AFFE6FE61}"/>
              </a:ext>
            </a:extLst>
          </p:cNvPr>
          <p:cNvSpPr>
            <a:spLocks noGrp="1"/>
          </p:cNvSpPr>
          <p:nvPr>
            <p:ph type="title"/>
          </p:nvPr>
        </p:nvSpPr>
        <p:spPr/>
        <p:txBody>
          <a:bodyPr/>
          <a:lstStyle/>
          <a:p>
            <a:r>
              <a:rPr lang="en-US" sz="3200" dirty="0"/>
              <a:t>What are the odds?</a:t>
            </a:r>
          </a:p>
        </p:txBody>
      </p:sp>
      <p:sp>
        <p:nvSpPr>
          <p:cNvPr id="19" name="TextBox 18">
            <a:extLst>
              <a:ext uri="{FF2B5EF4-FFF2-40B4-BE49-F238E27FC236}">
                <a16:creationId xmlns:a16="http://schemas.microsoft.com/office/drawing/2014/main" id="{1409FD2B-F775-5846-AD94-F4BB69465AC0}"/>
              </a:ext>
            </a:extLst>
          </p:cNvPr>
          <p:cNvSpPr txBox="1"/>
          <p:nvPr/>
        </p:nvSpPr>
        <p:spPr>
          <a:xfrm>
            <a:off x="-329453" y="184897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B88903E-B106-1E4B-BC77-720967B332D9}"/>
              </a:ext>
            </a:extLst>
          </p:cNvPr>
          <p:cNvSpPr txBox="1"/>
          <p:nvPr/>
        </p:nvSpPr>
        <p:spPr>
          <a:xfrm>
            <a:off x="9684327" y="3671455"/>
            <a:ext cx="184731" cy="369332"/>
          </a:xfrm>
          <a:prstGeom prst="rect">
            <a:avLst/>
          </a:prstGeom>
          <a:noFill/>
        </p:spPr>
        <p:txBody>
          <a:bodyPr wrap="none" rtlCol="0">
            <a:spAutoFit/>
          </a:bodyPr>
          <a:lstStyle/>
          <a:p>
            <a:endParaRPr lang="en-US" dirty="0"/>
          </a:p>
        </p:txBody>
      </p:sp>
      <p:sp>
        <p:nvSpPr>
          <p:cNvPr id="7" name="Content Placeholder 1">
            <a:extLst>
              <a:ext uri="{FF2B5EF4-FFF2-40B4-BE49-F238E27FC236}">
                <a16:creationId xmlns:a16="http://schemas.microsoft.com/office/drawing/2014/main" id="{4DBA7AB0-DDE1-734C-B0F7-B70D982DD1CE}"/>
              </a:ext>
            </a:extLst>
          </p:cNvPr>
          <p:cNvSpPr txBox="1">
            <a:spLocks/>
          </p:cNvSpPr>
          <p:nvPr/>
        </p:nvSpPr>
        <p:spPr>
          <a:xfrm>
            <a:off x="3983182" y="1215689"/>
            <a:ext cx="5070763" cy="3440032"/>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b="1" dirty="0">
                <a:solidFill>
                  <a:schemeClr val="bg1"/>
                </a:solidFill>
              </a:rPr>
              <a:t>1 in 10</a:t>
            </a:r>
            <a:r>
              <a:rPr lang="en-US" b="1" baseline="30000" dirty="0">
                <a:solidFill>
                  <a:schemeClr val="bg1"/>
                </a:solidFill>
              </a:rPr>
              <a:t>50</a:t>
            </a:r>
          </a:p>
          <a:p>
            <a:r>
              <a:rPr lang="en-US" b="1" baseline="30000" dirty="0">
                <a:solidFill>
                  <a:schemeClr val="bg1"/>
                </a:solidFill>
              </a:rPr>
              <a:t>100,000,000,000,000,000,000,000,000,000,000,000,000,000,000,000,000</a:t>
            </a:r>
          </a:p>
          <a:p>
            <a:endParaRPr lang="en-US" sz="1800" b="1" baseline="30000" dirty="0">
              <a:solidFill>
                <a:schemeClr val="bg1"/>
              </a:solidFill>
            </a:endParaRPr>
          </a:p>
          <a:p>
            <a:r>
              <a:rPr lang="en-US" b="1" baseline="30000" dirty="0">
                <a:solidFill>
                  <a:schemeClr val="bg1"/>
                </a:solidFill>
              </a:rPr>
              <a:t>Considered a statistical</a:t>
            </a:r>
            <a:r>
              <a:rPr lang="en-US" b="1" dirty="0">
                <a:solidFill>
                  <a:schemeClr val="bg1"/>
                </a:solidFill>
              </a:rPr>
              <a:t> </a:t>
            </a:r>
            <a:r>
              <a:rPr lang="en-US" b="1" baseline="30000" dirty="0">
                <a:solidFill>
                  <a:schemeClr val="bg1"/>
                </a:solidFill>
              </a:rPr>
              <a:t>impossibility</a:t>
            </a:r>
            <a:endParaRPr lang="en-US" b="1" dirty="0">
              <a:solidFill>
                <a:schemeClr val="bg1"/>
              </a:solidFill>
            </a:endParaRPr>
          </a:p>
        </p:txBody>
      </p:sp>
      <p:grpSp>
        <p:nvGrpSpPr>
          <p:cNvPr id="5" name="Group 4">
            <a:extLst>
              <a:ext uri="{FF2B5EF4-FFF2-40B4-BE49-F238E27FC236}">
                <a16:creationId xmlns:a16="http://schemas.microsoft.com/office/drawing/2014/main" id="{00C6E9B4-61A5-BE40-AC49-24CB6870D3D1}"/>
              </a:ext>
            </a:extLst>
          </p:cNvPr>
          <p:cNvGrpSpPr/>
          <p:nvPr/>
        </p:nvGrpSpPr>
        <p:grpSpPr>
          <a:xfrm>
            <a:off x="374075" y="1418937"/>
            <a:ext cx="3463634" cy="2820554"/>
            <a:chOff x="2377682" y="1314449"/>
            <a:chExt cx="2694709" cy="2245591"/>
          </a:xfrm>
        </p:grpSpPr>
        <p:pic>
          <p:nvPicPr>
            <p:cNvPr id="2050" name="Picture 2" descr="man throws rock at sad moon">
              <a:extLst>
                <a:ext uri="{FF2B5EF4-FFF2-40B4-BE49-F238E27FC236}">
                  <a16:creationId xmlns:a16="http://schemas.microsoft.com/office/drawing/2014/main" id="{FD8DEA53-EE6E-8C4A-BFAB-E6113ADFE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682" y="1314449"/>
              <a:ext cx="2694709" cy="2245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FA16E2-06EE-8C44-B149-3D389FCD6BF8}"/>
                </a:ext>
              </a:extLst>
            </p:cNvPr>
            <p:cNvPicPr>
              <a:picLocks noChangeAspect="1"/>
            </p:cNvPicPr>
            <p:nvPr/>
          </p:nvPicPr>
          <p:blipFill>
            <a:blip r:embed="rId4">
              <a:alphaModFix/>
              <a:extLst>
                <a:ext uri="{BEBA8EAE-BF5A-486C-A8C5-ECC9F3942E4B}">
                  <a14:imgProps xmlns:a14="http://schemas.microsoft.com/office/drawing/2010/main">
                    <a14:imgLayer r:embed="rId5">
                      <a14:imgEffect>
                        <a14:brightnessContrast contrast="41000"/>
                      </a14:imgEffect>
                    </a14:imgLayer>
                  </a14:imgProps>
                </a:ext>
              </a:extLst>
            </a:blip>
            <a:stretch>
              <a:fillRect/>
            </a:stretch>
          </p:blipFill>
          <p:spPr>
            <a:xfrm>
              <a:off x="4246418" y="1314449"/>
              <a:ext cx="825973" cy="90385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9581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4D5FBC-95FC-4849-A1CE-BF6BF9FF2C4B}"/>
              </a:ext>
            </a:extLst>
          </p:cNvPr>
          <p:cNvSpPr txBox="1"/>
          <p:nvPr/>
        </p:nvSpPr>
        <p:spPr>
          <a:xfrm>
            <a:off x="660952" y="1620272"/>
            <a:ext cx="5723615" cy="2677656"/>
          </a:xfrm>
          <a:prstGeom prst="rect">
            <a:avLst/>
          </a:prstGeom>
          <a:noFill/>
        </p:spPr>
        <p:txBody>
          <a:bodyPr wrap="square">
            <a:spAutoFit/>
          </a:bodyPr>
          <a:lstStyle/>
          <a:p>
            <a:r>
              <a:rPr lang="en-US" sz="2800" b="1" dirty="0">
                <a:effectLst/>
                <a:latin typeface="Lato Semibold" panose="020F0502020204030203" pitchFamily="34" charset="0"/>
                <a:ea typeface="Lato Semibold" panose="020F0502020204030203" pitchFamily="34" charset="0"/>
                <a:cs typeface="Lato Semibold" panose="020F0502020204030203" pitchFamily="34" charset="0"/>
              </a:rPr>
              <a:t>Well-known evolutionist Dr Francisco Ayala, of UC Irvine, </a:t>
            </a:r>
          </a:p>
          <a:p>
            <a:r>
              <a:rPr lang="en-US" sz="2800" b="1" dirty="0">
                <a:effectLst/>
                <a:latin typeface="Lato Semibold" panose="020F0502020204030203" pitchFamily="34" charset="0"/>
                <a:ea typeface="Lato Semibold" panose="020F0502020204030203" pitchFamily="34" charset="0"/>
                <a:cs typeface="Lato Semibold" panose="020F0502020204030203" pitchFamily="34" charset="0"/>
              </a:rPr>
              <a:t>has calculated the odds of human beings evolving from a single bacterium to be 1 in 10 to the </a:t>
            </a:r>
          </a:p>
          <a:p>
            <a:r>
              <a:rPr lang="en-US" sz="2800" b="1" dirty="0">
                <a:effectLst/>
                <a:latin typeface="Lato Semibold" panose="020F0502020204030203" pitchFamily="34" charset="0"/>
                <a:ea typeface="Lato Semibold" panose="020F0502020204030203" pitchFamily="34" charset="0"/>
                <a:cs typeface="Lato Semibold" panose="020F0502020204030203" pitchFamily="34" charset="0"/>
              </a:rPr>
              <a:t>1 millionth power (10</a:t>
            </a:r>
            <a:r>
              <a:rPr lang="en-US" sz="2800" b="1" baseline="30000" dirty="0">
                <a:effectLst/>
                <a:latin typeface="Lato Semibold" panose="020F0502020204030203" pitchFamily="34" charset="0"/>
                <a:ea typeface="Lato Semibold" panose="020F0502020204030203" pitchFamily="34" charset="0"/>
                <a:cs typeface="Lato Semibold" panose="020F0502020204030203" pitchFamily="34" charset="0"/>
              </a:rPr>
              <a:t>1,000,000</a:t>
            </a:r>
            <a:r>
              <a:rPr lang="en-US" sz="2800" b="1" dirty="0">
                <a:effectLst/>
                <a:latin typeface="Lato Semibold" panose="020F0502020204030203" pitchFamily="34" charset="0"/>
                <a:ea typeface="Lato Semibold" panose="020F0502020204030203" pitchFamily="34" charset="0"/>
                <a:cs typeface="Lato Semibold" panose="020F0502020204030203" pitchFamily="34" charset="0"/>
              </a:rPr>
              <a:t>). </a:t>
            </a:r>
            <a:endParaRPr lang="en-US" sz="2800" b="1" dirty="0">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 name="Title 1">
            <a:extLst>
              <a:ext uri="{FF2B5EF4-FFF2-40B4-BE49-F238E27FC236}">
                <a16:creationId xmlns:a16="http://schemas.microsoft.com/office/drawing/2014/main" id="{3E984522-7B11-9E49-A86A-36BE84F6831E}"/>
              </a:ext>
            </a:extLst>
          </p:cNvPr>
          <p:cNvSpPr>
            <a:spLocks noGrp="1"/>
          </p:cNvSpPr>
          <p:nvPr>
            <p:ph type="title"/>
          </p:nvPr>
        </p:nvSpPr>
        <p:spPr/>
        <p:txBody>
          <a:bodyPr>
            <a:normAutofit/>
          </a:bodyPr>
          <a:lstStyle/>
          <a:p>
            <a:r>
              <a:rPr lang="en-US" dirty="0"/>
              <a:t>Odds of single cell-to-human evolution</a:t>
            </a:r>
          </a:p>
        </p:txBody>
      </p:sp>
      <p:sp>
        <p:nvSpPr>
          <p:cNvPr id="11" name="Rectangle 10">
            <a:extLst>
              <a:ext uri="{FF2B5EF4-FFF2-40B4-BE49-F238E27FC236}">
                <a16:creationId xmlns:a16="http://schemas.microsoft.com/office/drawing/2014/main" id="{7C882C86-24B1-F644-8573-2275390D82D7}"/>
              </a:ext>
            </a:extLst>
          </p:cNvPr>
          <p:cNvSpPr/>
          <p:nvPr/>
        </p:nvSpPr>
        <p:spPr>
          <a:xfrm>
            <a:off x="6680198" y="1079500"/>
            <a:ext cx="2463802" cy="406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8719980-8546-5446-8333-240F63AB4730}"/>
              </a:ext>
            </a:extLst>
          </p:cNvPr>
          <p:cNvGrpSpPr/>
          <p:nvPr/>
        </p:nvGrpSpPr>
        <p:grpSpPr>
          <a:xfrm>
            <a:off x="6680198" y="1079500"/>
            <a:ext cx="2463801" cy="1879600"/>
            <a:chOff x="4966854" y="1350070"/>
            <a:chExt cx="3403600" cy="2984500"/>
          </a:xfrm>
        </p:grpSpPr>
        <p:pic>
          <p:nvPicPr>
            <p:cNvPr id="13" name="Picture 12" descr="A picture containing icon&#10;&#10;Description automatically generated">
              <a:extLst>
                <a:ext uri="{FF2B5EF4-FFF2-40B4-BE49-F238E27FC236}">
                  <a16:creationId xmlns:a16="http://schemas.microsoft.com/office/drawing/2014/main" id="{7355C026-5242-754C-B09D-37EF91B1B723}"/>
                </a:ext>
              </a:extLst>
            </p:cNvPr>
            <p:cNvPicPr>
              <a:picLocks noChangeAspect="1"/>
            </p:cNvPicPr>
            <p:nvPr/>
          </p:nvPicPr>
          <p:blipFill>
            <a:blip r:embed="rId3"/>
            <a:stretch>
              <a:fillRect/>
            </a:stretch>
          </p:blipFill>
          <p:spPr>
            <a:xfrm>
              <a:off x="4966854" y="1350070"/>
              <a:ext cx="3403600" cy="2984500"/>
            </a:xfrm>
            <a:prstGeom prst="rect">
              <a:avLst/>
            </a:prstGeom>
          </p:spPr>
        </p:pic>
        <p:sp>
          <p:nvSpPr>
            <p:cNvPr id="17" name="Rectangle 16">
              <a:extLst>
                <a:ext uri="{FF2B5EF4-FFF2-40B4-BE49-F238E27FC236}">
                  <a16:creationId xmlns:a16="http://schemas.microsoft.com/office/drawing/2014/main" id="{1E1D0B73-DEC6-BB4B-A52B-D48BB801B119}"/>
                </a:ext>
              </a:extLst>
            </p:cNvPr>
            <p:cNvSpPr/>
            <p:nvPr/>
          </p:nvSpPr>
          <p:spPr>
            <a:xfrm>
              <a:off x="5606473" y="3943927"/>
              <a:ext cx="1154545" cy="3906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F7D4C37-8710-994C-8D76-7CCB08A5C42B}"/>
              </a:ext>
            </a:extLst>
          </p:cNvPr>
          <p:cNvPicPr>
            <a:picLocks noChangeAspect="1"/>
          </p:cNvPicPr>
          <p:nvPr/>
        </p:nvPicPr>
        <p:blipFill>
          <a:blip r:embed="rId4"/>
          <a:stretch>
            <a:fillRect/>
          </a:stretch>
        </p:blipFill>
        <p:spPr>
          <a:xfrm>
            <a:off x="6680198" y="2959100"/>
            <a:ext cx="2057400" cy="2184400"/>
          </a:xfrm>
          <a:prstGeom prst="rect">
            <a:avLst/>
          </a:prstGeom>
        </p:spPr>
      </p:pic>
    </p:spTree>
    <p:extLst>
      <p:ext uri="{BB962C8B-B14F-4D97-AF65-F5344CB8AC3E}">
        <p14:creationId xmlns:p14="http://schemas.microsoft.com/office/powerpoint/2010/main" val="384531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3E0C75-E7E4-BF46-92CA-B335B47277B5}"/>
              </a:ext>
            </a:extLst>
          </p:cNvPr>
          <p:cNvSpPr txBox="1"/>
          <p:nvPr/>
        </p:nvSpPr>
        <p:spPr>
          <a:xfrm>
            <a:off x="387994" y="1309251"/>
            <a:ext cx="6292203" cy="3539430"/>
          </a:xfrm>
          <a:prstGeom prst="rect">
            <a:avLst/>
          </a:prstGeom>
          <a:noFill/>
        </p:spPr>
        <p:txBody>
          <a:bodyPr wrap="square">
            <a:spAutoFit/>
          </a:bodyPr>
          <a:lstStyle/>
          <a:p>
            <a:r>
              <a:rPr lang="en-US" sz="2800" b="1" dirty="0">
                <a:effectLst/>
                <a:latin typeface="Lato Semibold" panose="020F0502020204030203" pitchFamily="34" charset="0"/>
                <a:ea typeface="Lato Semibold" panose="020F0502020204030203" pitchFamily="34" charset="0"/>
                <a:cs typeface="Lato Semibold" panose="020F0502020204030203" pitchFamily="34" charset="0"/>
              </a:rPr>
              <a:t>However, three physicists, John Barrow, Brandon Carter and Frank Tipler, re-examined his data and said he overlooked several critical factors. They stated the odds at 1 in 10 to the 24 millionth power (10</a:t>
            </a:r>
            <a:r>
              <a:rPr lang="en-US" sz="2800" b="1" baseline="30000" dirty="0">
                <a:effectLst/>
                <a:latin typeface="Lato Semibold" panose="020F0502020204030203" pitchFamily="34" charset="0"/>
                <a:ea typeface="Lato Semibold" panose="020F0502020204030203" pitchFamily="34" charset="0"/>
                <a:cs typeface="Lato Semibold" panose="020F0502020204030203" pitchFamily="34" charset="0"/>
              </a:rPr>
              <a:t>24,000,000</a:t>
            </a:r>
            <a:r>
              <a:rPr lang="en-US" sz="2800" b="1" dirty="0">
                <a:effectLst/>
                <a:latin typeface="Lato Semibold" panose="020F0502020204030203" pitchFamily="34" charset="0"/>
                <a:ea typeface="Lato Semibold" panose="020F0502020204030203" pitchFamily="34" charset="0"/>
                <a:cs typeface="Lato Semibold" panose="020F0502020204030203" pitchFamily="34" charset="0"/>
              </a:rPr>
              <a:t>). </a:t>
            </a:r>
          </a:p>
          <a:p>
            <a:endParaRPr lang="en-US" sz="2800" b="1" dirty="0">
              <a:latin typeface="Lato Semibold" panose="020F0502020204030203" pitchFamily="34" charset="0"/>
              <a:ea typeface="Lato Semibold" panose="020F0502020204030203" pitchFamily="34" charset="0"/>
              <a:cs typeface="Lato Semibold" panose="020F0502020204030203" pitchFamily="34" charset="0"/>
            </a:endParaRPr>
          </a:p>
          <a:p>
            <a:r>
              <a:rPr lang="en-US" sz="2800" b="1" dirty="0">
                <a:latin typeface="Lato Semibold" panose="020F0502020204030203" pitchFamily="34" charset="0"/>
                <a:ea typeface="Lato Semibold" panose="020F0502020204030203" pitchFamily="34" charset="0"/>
                <a:cs typeface="Lato Semibold" panose="020F0502020204030203" pitchFamily="34" charset="0"/>
              </a:rPr>
              <a:t>Harold </a:t>
            </a:r>
            <a:r>
              <a:rPr lang="en-US" sz="2800" b="1" dirty="0" err="1">
                <a:latin typeface="Lato Semibold" panose="020F0502020204030203" pitchFamily="34" charset="0"/>
                <a:ea typeface="Lato Semibold" panose="020F0502020204030203" pitchFamily="34" charset="0"/>
                <a:cs typeface="Lato Semibold" panose="020F0502020204030203" pitchFamily="34" charset="0"/>
              </a:rPr>
              <a:t>Morowitz</a:t>
            </a:r>
            <a:r>
              <a:rPr lang="en-US" sz="2800" b="1" dirty="0">
                <a:latin typeface="Lato Semibold" panose="020F0502020204030203" pitchFamily="34" charset="0"/>
                <a:ea typeface="Lato Semibold" panose="020F0502020204030203" pitchFamily="34" charset="0"/>
                <a:cs typeface="Lato Semibold" panose="020F0502020204030203" pitchFamily="34" charset="0"/>
              </a:rPr>
              <a:t>: 1 in 10</a:t>
            </a:r>
            <a:r>
              <a:rPr lang="en-US" sz="2800" b="1" baseline="30000" dirty="0">
                <a:latin typeface="Lato Semibold" panose="020F0502020204030203" pitchFamily="34" charset="0"/>
                <a:ea typeface="Lato Semibold" panose="020F0502020204030203" pitchFamily="34" charset="0"/>
                <a:cs typeface="Lato Semibold" panose="020F0502020204030203" pitchFamily="34" charset="0"/>
              </a:rPr>
              <a:t>340,000,000</a:t>
            </a:r>
            <a:r>
              <a:rPr lang="en-US" sz="2800" b="1" dirty="0">
                <a:latin typeface="Lato Semibold" panose="020F0502020204030203" pitchFamily="34" charset="0"/>
                <a:ea typeface="Lato Semibold" panose="020F0502020204030203" pitchFamily="34" charset="0"/>
                <a:cs typeface="Lato Semibold" panose="020F0502020204030203" pitchFamily="34" charset="0"/>
              </a:rPr>
              <a:t>!</a:t>
            </a:r>
          </a:p>
        </p:txBody>
      </p:sp>
      <p:sp>
        <p:nvSpPr>
          <p:cNvPr id="9" name="Rectangle 8">
            <a:extLst>
              <a:ext uri="{FF2B5EF4-FFF2-40B4-BE49-F238E27FC236}">
                <a16:creationId xmlns:a16="http://schemas.microsoft.com/office/drawing/2014/main" id="{721B7BD5-7216-3E4B-8EBF-227CD65A1F41}"/>
              </a:ext>
            </a:extLst>
          </p:cNvPr>
          <p:cNvSpPr/>
          <p:nvPr/>
        </p:nvSpPr>
        <p:spPr>
          <a:xfrm>
            <a:off x="6680198" y="1079500"/>
            <a:ext cx="2463802" cy="406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C332DA8-3487-F542-9ED0-F4DBEECEE0CC}"/>
              </a:ext>
            </a:extLst>
          </p:cNvPr>
          <p:cNvGrpSpPr/>
          <p:nvPr/>
        </p:nvGrpSpPr>
        <p:grpSpPr>
          <a:xfrm>
            <a:off x="6680198" y="1079500"/>
            <a:ext cx="2463801" cy="1879600"/>
            <a:chOff x="4966854" y="1350070"/>
            <a:chExt cx="3403600" cy="2984500"/>
          </a:xfrm>
        </p:grpSpPr>
        <p:pic>
          <p:nvPicPr>
            <p:cNvPr id="11" name="Picture 10" descr="A picture containing icon&#10;&#10;Description automatically generated">
              <a:extLst>
                <a:ext uri="{FF2B5EF4-FFF2-40B4-BE49-F238E27FC236}">
                  <a16:creationId xmlns:a16="http://schemas.microsoft.com/office/drawing/2014/main" id="{B8F8D07E-D497-7A48-9CA7-C37FD5E06812}"/>
                </a:ext>
              </a:extLst>
            </p:cNvPr>
            <p:cNvPicPr>
              <a:picLocks noChangeAspect="1"/>
            </p:cNvPicPr>
            <p:nvPr/>
          </p:nvPicPr>
          <p:blipFill>
            <a:blip r:embed="rId3"/>
            <a:stretch>
              <a:fillRect/>
            </a:stretch>
          </p:blipFill>
          <p:spPr>
            <a:xfrm>
              <a:off x="4966854" y="1350070"/>
              <a:ext cx="3403600" cy="2984500"/>
            </a:xfrm>
            <a:prstGeom prst="rect">
              <a:avLst/>
            </a:prstGeom>
          </p:spPr>
        </p:pic>
        <p:sp>
          <p:nvSpPr>
            <p:cNvPr id="12" name="Rectangle 11">
              <a:extLst>
                <a:ext uri="{FF2B5EF4-FFF2-40B4-BE49-F238E27FC236}">
                  <a16:creationId xmlns:a16="http://schemas.microsoft.com/office/drawing/2014/main" id="{60CA1F13-13BF-3A49-B81D-449D4EBF3ADE}"/>
                </a:ext>
              </a:extLst>
            </p:cNvPr>
            <p:cNvSpPr/>
            <p:nvPr/>
          </p:nvSpPr>
          <p:spPr>
            <a:xfrm>
              <a:off x="5606473" y="3943927"/>
              <a:ext cx="1154545" cy="3906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6EAE6E08-07A6-8840-930B-2AAED0D12E29}"/>
              </a:ext>
            </a:extLst>
          </p:cNvPr>
          <p:cNvPicPr>
            <a:picLocks noChangeAspect="1"/>
          </p:cNvPicPr>
          <p:nvPr/>
        </p:nvPicPr>
        <p:blipFill>
          <a:blip r:embed="rId4"/>
          <a:stretch>
            <a:fillRect/>
          </a:stretch>
        </p:blipFill>
        <p:spPr>
          <a:xfrm>
            <a:off x="6680198" y="2959100"/>
            <a:ext cx="2057400" cy="2184400"/>
          </a:xfrm>
          <a:prstGeom prst="rect">
            <a:avLst/>
          </a:prstGeom>
        </p:spPr>
      </p:pic>
      <p:sp>
        <p:nvSpPr>
          <p:cNvPr id="2" name="Title 1">
            <a:extLst>
              <a:ext uri="{FF2B5EF4-FFF2-40B4-BE49-F238E27FC236}">
                <a16:creationId xmlns:a16="http://schemas.microsoft.com/office/drawing/2014/main" id="{50035A43-3027-5C4A-83EA-CB891D1684F3}"/>
              </a:ext>
            </a:extLst>
          </p:cNvPr>
          <p:cNvSpPr>
            <a:spLocks noGrp="1"/>
          </p:cNvSpPr>
          <p:nvPr>
            <p:ph type="title"/>
          </p:nvPr>
        </p:nvSpPr>
        <p:spPr/>
        <p:txBody>
          <a:bodyPr/>
          <a:lstStyle/>
          <a:p>
            <a:r>
              <a:rPr lang="en-US" dirty="0"/>
              <a:t>Odds of single cell-to-human evolution</a:t>
            </a:r>
          </a:p>
        </p:txBody>
      </p:sp>
    </p:spTree>
    <p:extLst>
      <p:ext uri="{BB962C8B-B14F-4D97-AF65-F5344CB8AC3E}">
        <p14:creationId xmlns:p14="http://schemas.microsoft.com/office/powerpoint/2010/main" val="35725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D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6414-C1C9-9F41-8B2B-F2FD9BED963D}"/>
              </a:ext>
            </a:extLst>
          </p:cNvPr>
          <p:cNvSpPr>
            <a:spLocks noGrp="1"/>
          </p:cNvSpPr>
          <p:nvPr>
            <p:ph type="title"/>
          </p:nvPr>
        </p:nvSpPr>
        <p:spPr>
          <a:xfrm>
            <a:off x="5580835" y="176645"/>
            <a:ext cx="3255434" cy="3449782"/>
          </a:xfrm>
        </p:spPr>
        <p:txBody>
          <a:bodyPr vert="horz" lIns="91440" tIns="45720" rIns="91440" bIns="45720" rtlCol="0" anchor="ctr">
            <a:normAutofit/>
          </a:bodyPr>
          <a:lstStyle/>
          <a:p>
            <a:pPr defTabSz="914400">
              <a:lnSpc>
                <a:spcPct val="90000"/>
              </a:lnSpc>
            </a:pPr>
            <a:r>
              <a:rPr lang="en-US" sz="2800" spc="0" dirty="0">
                <a:solidFill>
                  <a:schemeClr val="tx1"/>
                </a:solidFill>
                <a:effectLst/>
              </a:rPr>
              <a:t>The odds that a hypothetical ‘simple cell’ could form by chance is acknowledged to be worse than:</a:t>
            </a:r>
            <a:br>
              <a:rPr lang="en-US" sz="2800" spc="0" dirty="0">
                <a:solidFill>
                  <a:schemeClr val="tx1"/>
                </a:solidFill>
                <a:effectLst/>
              </a:rPr>
            </a:br>
            <a:r>
              <a:rPr lang="en-US" sz="2800" spc="0" dirty="0">
                <a:solidFill>
                  <a:schemeClr val="tx1"/>
                </a:solidFill>
                <a:effectLst/>
              </a:rPr>
              <a:t> 1 in 10</a:t>
            </a:r>
            <a:r>
              <a:rPr lang="en-US" sz="2800" spc="0" baseline="30000" dirty="0">
                <a:solidFill>
                  <a:schemeClr val="tx1"/>
                </a:solidFill>
                <a:effectLst/>
              </a:rPr>
              <a:t>57,800</a:t>
            </a:r>
            <a:endParaRPr lang="en-US" sz="2800" spc="0" dirty="0">
              <a:solidFill>
                <a:schemeClr val="tx1"/>
              </a:solidFill>
            </a:endParaRPr>
          </a:p>
        </p:txBody>
      </p:sp>
      <p:pic>
        <p:nvPicPr>
          <p:cNvPr id="5124" name="Picture 4" descr="This 3D illustration shows the balamuthia mandrillaris, an amoeba that is found in soil and water that can cause granulomatous amoebic encephalitis of the brain. (Getty Images file photo)">
            <a:extLst>
              <a:ext uri="{FF2B5EF4-FFF2-40B4-BE49-F238E27FC236}">
                <a16:creationId xmlns:a16="http://schemas.microsoft.com/office/drawing/2014/main" id="{364FFFB6-BE2C-F347-89F9-1F1498475F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53" r="12481" b="-2"/>
          <a:stretch/>
        </p:blipFill>
        <p:spPr bwMode="auto">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52AA995-9146-6B44-BDF7-D1E4A7D21E4F}"/>
              </a:ext>
            </a:extLst>
          </p:cNvPr>
          <p:cNvSpPr txBox="1"/>
          <p:nvPr/>
        </p:nvSpPr>
        <p:spPr>
          <a:xfrm>
            <a:off x="5580835" y="3414806"/>
            <a:ext cx="3642126" cy="1384995"/>
          </a:xfrm>
          <a:prstGeom prst="rect">
            <a:avLst/>
          </a:prstGeom>
          <a:noFill/>
        </p:spPr>
        <p:txBody>
          <a:bodyPr wrap="square">
            <a:spAutoFit/>
          </a:bodyPr>
          <a:lstStyle/>
          <a:p>
            <a:r>
              <a:rPr lang="en-US" sz="2800" b="1" dirty="0">
                <a:solidFill>
                  <a:schemeClr val="tx1"/>
                </a:solidFill>
                <a:latin typeface="Lato" panose="020F0502020204030203" pitchFamily="34" charset="0"/>
                <a:ea typeface="Lato" panose="020F0502020204030203" pitchFamily="34" charset="0"/>
                <a:cs typeface="Lato" panose="020F0502020204030203" pitchFamily="34" charset="0"/>
              </a:rPr>
              <a:t>There are 10</a:t>
            </a:r>
            <a:r>
              <a:rPr lang="en-US" sz="2800" b="1" baseline="30000" dirty="0">
                <a:solidFill>
                  <a:schemeClr val="tx1"/>
                </a:solidFill>
                <a:latin typeface="Lato" panose="020F0502020204030203" pitchFamily="34" charset="0"/>
                <a:ea typeface="Lato" panose="020F0502020204030203" pitchFamily="34" charset="0"/>
                <a:cs typeface="Lato" panose="020F0502020204030203" pitchFamily="34" charset="0"/>
              </a:rPr>
              <a:t>82</a:t>
            </a:r>
            <a:r>
              <a:rPr lang="en-US" sz="2800" b="1" dirty="0">
                <a:solidFill>
                  <a:schemeClr val="tx1"/>
                </a:solidFill>
                <a:latin typeface="Lato" panose="020F0502020204030203" pitchFamily="34" charset="0"/>
                <a:ea typeface="Lato" panose="020F0502020204030203" pitchFamily="34" charset="0"/>
                <a:cs typeface="Lato" panose="020F0502020204030203" pitchFamily="34" charset="0"/>
              </a:rPr>
              <a:t> </a:t>
            </a:r>
            <a:br>
              <a:rPr lang="en-US" sz="2800" b="1"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2800" b="1" dirty="0">
                <a:solidFill>
                  <a:schemeClr val="tx1"/>
                </a:solidFill>
                <a:latin typeface="Lato" panose="020F0502020204030203" pitchFamily="34" charset="0"/>
                <a:ea typeface="Lato" panose="020F0502020204030203" pitchFamily="34" charset="0"/>
                <a:cs typeface="Lato" panose="020F0502020204030203" pitchFamily="34" charset="0"/>
              </a:rPr>
              <a:t>atoms in the entire universe…</a:t>
            </a:r>
            <a:endParaRPr lang="en-US" sz="28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577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409FD2B-F775-5846-AD94-F4BB69465AC0}"/>
              </a:ext>
            </a:extLst>
          </p:cNvPr>
          <p:cNvSpPr txBox="1"/>
          <p:nvPr/>
        </p:nvSpPr>
        <p:spPr>
          <a:xfrm>
            <a:off x="-329453" y="184897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B88903E-B106-1E4B-BC77-720967B332D9}"/>
              </a:ext>
            </a:extLst>
          </p:cNvPr>
          <p:cNvSpPr txBox="1"/>
          <p:nvPr/>
        </p:nvSpPr>
        <p:spPr>
          <a:xfrm>
            <a:off x="9684327" y="3671455"/>
            <a:ext cx="184731" cy="369332"/>
          </a:xfrm>
          <a:prstGeom prst="rect">
            <a:avLst/>
          </a:prstGeom>
          <a:noFill/>
        </p:spPr>
        <p:txBody>
          <a:bodyPr wrap="none" rtlCol="0">
            <a:spAutoFit/>
          </a:bodyPr>
          <a:lstStyle/>
          <a:p>
            <a:endParaRPr lang="en-US" dirty="0"/>
          </a:p>
        </p:txBody>
      </p:sp>
      <p:sp>
        <p:nvSpPr>
          <p:cNvPr id="9" name="Content Placeholder 1">
            <a:extLst>
              <a:ext uri="{FF2B5EF4-FFF2-40B4-BE49-F238E27FC236}">
                <a16:creationId xmlns:a16="http://schemas.microsoft.com/office/drawing/2014/main" id="{AD74A622-F67B-094B-B52E-F616D1872A77}"/>
              </a:ext>
            </a:extLst>
          </p:cNvPr>
          <p:cNvSpPr txBox="1">
            <a:spLocks/>
          </p:cNvSpPr>
          <p:nvPr/>
        </p:nvSpPr>
        <p:spPr>
          <a:xfrm>
            <a:off x="379035" y="1251464"/>
            <a:ext cx="5051440" cy="3686057"/>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2400" b="1" u="none" strike="noStrike" dirty="0">
                <a:solidFill>
                  <a:schemeClr val="bg1"/>
                </a:solidFill>
                <a:effectLst/>
              </a:rPr>
              <a:t>1 in 10</a:t>
            </a:r>
            <a:r>
              <a:rPr lang="en-US" sz="2400" b="1" u="none" strike="noStrike" baseline="30000" dirty="0">
                <a:solidFill>
                  <a:schemeClr val="bg1"/>
                </a:solidFill>
                <a:effectLst/>
              </a:rPr>
              <a:t>164</a:t>
            </a:r>
            <a:r>
              <a:rPr lang="en-US" sz="2400" b="1" u="none" strike="noStrike" dirty="0">
                <a:solidFill>
                  <a:schemeClr val="bg1"/>
                </a:solidFill>
                <a:effectLst/>
              </a:rPr>
              <a:t>  (better, right?)</a:t>
            </a:r>
          </a:p>
          <a:p>
            <a:endParaRPr lang="en-US" sz="1800" b="1" dirty="0">
              <a:solidFill>
                <a:schemeClr val="bg1"/>
              </a:solidFill>
            </a:endParaRPr>
          </a:p>
          <a:p>
            <a:r>
              <a:rPr lang="en-US" sz="2400" b="1" dirty="0">
                <a:solidFill>
                  <a:schemeClr val="bg1"/>
                </a:solidFill>
              </a:rPr>
              <a:t>Finding a single grain of sand from the entire earth filled with sand: </a:t>
            </a:r>
          </a:p>
          <a:p>
            <a:r>
              <a:rPr lang="en-US" sz="2400" b="1" dirty="0">
                <a:solidFill>
                  <a:schemeClr val="bg1"/>
                </a:solidFill>
              </a:rPr>
              <a:t>1 in 10</a:t>
            </a:r>
            <a:r>
              <a:rPr lang="en-US" sz="2400" b="1" baseline="30000" dirty="0">
                <a:solidFill>
                  <a:schemeClr val="bg1"/>
                </a:solidFill>
              </a:rPr>
              <a:t>30</a:t>
            </a:r>
            <a:endParaRPr lang="en-US" sz="2400" b="1" dirty="0">
              <a:solidFill>
                <a:schemeClr val="bg1"/>
              </a:solidFill>
            </a:endParaRPr>
          </a:p>
          <a:p>
            <a:endParaRPr lang="en-US" sz="1600" b="1" dirty="0">
              <a:solidFill>
                <a:schemeClr val="bg1"/>
              </a:solidFill>
            </a:endParaRPr>
          </a:p>
          <a:p>
            <a:r>
              <a:rPr lang="en-US" sz="2400" b="1" dirty="0">
                <a:solidFill>
                  <a:schemeClr val="bg1"/>
                </a:solidFill>
              </a:rPr>
              <a:t>The entire universe filled with sand: 1 in 10</a:t>
            </a:r>
            <a:r>
              <a:rPr lang="en-US" sz="2400" b="1" baseline="30000" dirty="0">
                <a:solidFill>
                  <a:schemeClr val="bg1"/>
                </a:solidFill>
              </a:rPr>
              <a:t>96</a:t>
            </a:r>
            <a:endParaRPr lang="en-US" sz="5400" b="1" dirty="0">
              <a:solidFill>
                <a:schemeClr val="bg1"/>
              </a:solidFill>
            </a:endParaRPr>
          </a:p>
        </p:txBody>
      </p:sp>
      <p:sp>
        <p:nvSpPr>
          <p:cNvPr id="10" name="TextBox 9">
            <a:extLst>
              <a:ext uri="{FF2B5EF4-FFF2-40B4-BE49-F238E27FC236}">
                <a16:creationId xmlns:a16="http://schemas.microsoft.com/office/drawing/2014/main" id="{C24564F9-FDDB-ED45-BFB7-C06E7045D7D1}"/>
              </a:ext>
            </a:extLst>
          </p:cNvPr>
          <p:cNvSpPr txBox="1"/>
          <p:nvPr/>
        </p:nvSpPr>
        <p:spPr>
          <a:xfrm>
            <a:off x="2528455" y="4412673"/>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46F4352B-D0BE-DD40-B1D1-963EF0C003C1}"/>
              </a:ext>
            </a:extLst>
          </p:cNvPr>
          <p:cNvPicPr>
            <a:picLocks noChangeAspect="1"/>
          </p:cNvPicPr>
          <p:nvPr/>
        </p:nvPicPr>
        <p:blipFill>
          <a:blip r:embed="rId3"/>
          <a:stretch>
            <a:fillRect/>
          </a:stretch>
        </p:blipFill>
        <p:spPr>
          <a:xfrm>
            <a:off x="5635196" y="1538654"/>
            <a:ext cx="3200057" cy="3037342"/>
          </a:xfrm>
          <a:prstGeom prst="rect">
            <a:avLst/>
          </a:prstGeom>
        </p:spPr>
      </p:pic>
      <p:sp>
        <p:nvSpPr>
          <p:cNvPr id="5" name="Title 4">
            <a:extLst>
              <a:ext uri="{FF2B5EF4-FFF2-40B4-BE49-F238E27FC236}">
                <a16:creationId xmlns:a16="http://schemas.microsoft.com/office/drawing/2014/main" id="{B743BE59-3122-FE46-9927-7CE07CC600B3}"/>
              </a:ext>
            </a:extLst>
          </p:cNvPr>
          <p:cNvSpPr>
            <a:spLocks noGrp="1"/>
          </p:cNvSpPr>
          <p:nvPr>
            <p:ph type="title"/>
          </p:nvPr>
        </p:nvSpPr>
        <p:spPr/>
        <p:txBody>
          <a:bodyPr/>
          <a:lstStyle/>
          <a:p>
            <a:r>
              <a:rPr lang="en-US" dirty="0"/>
              <a:t>A Single Accidental Protein?</a:t>
            </a:r>
          </a:p>
        </p:txBody>
      </p:sp>
    </p:spTree>
    <p:extLst>
      <p:ext uri="{BB962C8B-B14F-4D97-AF65-F5344CB8AC3E}">
        <p14:creationId xmlns:p14="http://schemas.microsoft.com/office/powerpoint/2010/main" val="243355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dissolve">
                                      <p:cBhvr>
                                        <p:cTn id="7" dur="500"/>
                                        <p:tgtEl>
                                          <p:spTgt spid="9">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dissolve">
                                      <p:cBhvr>
                                        <p:cTn id="10" dur="500"/>
                                        <p:tgtEl>
                                          <p:spTgt spid="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dissolve">
                                      <p:cBhvr>
                                        <p:cTn id="1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93AB99-128C-E349-BCB4-D3DF237407B3}"/>
              </a:ext>
            </a:extLst>
          </p:cNvPr>
          <p:cNvSpPr>
            <a:spLocks noGrp="1"/>
          </p:cNvSpPr>
          <p:nvPr>
            <p:ph type="body" sz="quarter" idx="10"/>
          </p:nvPr>
        </p:nvSpPr>
        <p:spPr>
          <a:xfrm>
            <a:off x="2147854" y="413238"/>
            <a:ext cx="6393979" cy="3212355"/>
          </a:xfrm>
        </p:spPr>
        <p:txBody>
          <a:bodyPr>
            <a:normAutofit fontScale="85000" lnSpcReduction="20000"/>
          </a:bodyPr>
          <a:lstStyle/>
          <a:p>
            <a:r>
              <a:rPr lang="en-US" sz="4000" dirty="0"/>
              <a:t>The notion that not only biopolymers but the operating </a:t>
            </a:r>
            <a:r>
              <a:rPr lang="en-US" sz="4000" dirty="0" err="1"/>
              <a:t>programme</a:t>
            </a:r>
            <a:r>
              <a:rPr lang="en-US" sz="4000" dirty="0"/>
              <a:t> of a living cell could be arrived at by chance in a primordial organic soup here on the Earth is evidently nonsense of a high order.</a:t>
            </a:r>
          </a:p>
        </p:txBody>
      </p:sp>
      <p:sp>
        <p:nvSpPr>
          <p:cNvPr id="3" name="Text Placeholder 2">
            <a:extLst>
              <a:ext uri="{FF2B5EF4-FFF2-40B4-BE49-F238E27FC236}">
                <a16:creationId xmlns:a16="http://schemas.microsoft.com/office/drawing/2014/main" id="{92B24627-7933-104F-BB9C-EE036D8BDA74}"/>
              </a:ext>
            </a:extLst>
          </p:cNvPr>
          <p:cNvSpPr>
            <a:spLocks noGrp="1"/>
          </p:cNvSpPr>
          <p:nvPr>
            <p:ph type="body" sz="quarter" idx="11"/>
          </p:nvPr>
        </p:nvSpPr>
        <p:spPr>
          <a:xfrm>
            <a:off x="2147854" y="3625593"/>
            <a:ext cx="6177357" cy="1253031"/>
          </a:xfrm>
        </p:spPr>
        <p:txBody>
          <a:bodyPr>
            <a:normAutofit/>
          </a:bodyPr>
          <a:lstStyle/>
          <a:p>
            <a:r>
              <a:rPr lang="en-US" dirty="0"/>
              <a:t>Fred Hoyle, </a:t>
            </a:r>
            <a:br>
              <a:rPr lang="en-US" dirty="0"/>
            </a:br>
            <a:r>
              <a:rPr lang="en-US" dirty="0"/>
              <a:t>The Big Bang in Astronomy, p. 527</a:t>
            </a:r>
          </a:p>
        </p:txBody>
      </p:sp>
      <p:pic>
        <p:nvPicPr>
          <p:cNvPr id="16" name="Picture 15" descr="Icon&#10;&#10;Description automatically generated">
            <a:extLst>
              <a:ext uri="{FF2B5EF4-FFF2-40B4-BE49-F238E27FC236}">
                <a16:creationId xmlns:a16="http://schemas.microsoft.com/office/drawing/2014/main" id="{D8807A93-03E4-B545-AB88-7E0D2F0B342B}"/>
              </a:ext>
            </a:extLst>
          </p:cNvPr>
          <p:cNvPicPr>
            <a:picLocks noChangeAspect="1"/>
          </p:cNvPicPr>
          <p:nvPr/>
        </p:nvPicPr>
        <p:blipFill>
          <a:blip r:embed="rId2"/>
          <a:stretch>
            <a:fillRect/>
          </a:stretch>
        </p:blipFill>
        <p:spPr>
          <a:xfrm>
            <a:off x="760397" y="449517"/>
            <a:ext cx="1278336" cy="1278336"/>
          </a:xfrm>
          <a:prstGeom prst="rect">
            <a:avLst/>
          </a:prstGeom>
        </p:spPr>
      </p:pic>
    </p:spTree>
    <p:extLst>
      <p:ext uri="{BB962C8B-B14F-4D97-AF65-F5344CB8AC3E}">
        <p14:creationId xmlns:p14="http://schemas.microsoft.com/office/powerpoint/2010/main" val="2684878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BA670-A6F9-4D40-AD9A-082AFFE6FE61}"/>
              </a:ext>
            </a:extLst>
          </p:cNvPr>
          <p:cNvSpPr>
            <a:spLocks noGrp="1"/>
          </p:cNvSpPr>
          <p:nvPr>
            <p:ph type="title"/>
          </p:nvPr>
        </p:nvSpPr>
        <p:spPr/>
        <p:txBody>
          <a:bodyPr/>
          <a:lstStyle/>
          <a:p>
            <a:r>
              <a:rPr lang="en-US" sz="3200" dirty="0"/>
              <a:t>S.E.T.I.</a:t>
            </a:r>
          </a:p>
        </p:txBody>
      </p:sp>
      <p:sp>
        <p:nvSpPr>
          <p:cNvPr id="19" name="TextBox 18">
            <a:extLst>
              <a:ext uri="{FF2B5EF4-FFF2-40B4-BE49-F238E27FC236}">
                <a16:creationId xmlns:a16="http://schemas.microsoft.com/office/drawing/2014/main" id="{1409FD2B-F775-5846-AD94-F4BB69465AC0}"/>
              </a:ext>
            </a:extLst>
          </p:cNvPr>
          <p:cNvSpPr txBox="1"/>
          <p:nvPr/>
        </p:nvSpPr>
        <p:spPr>
          <a:xfrm>
            <a:off x="-329453" y="184897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B88903E-B106-1E4B-BC77-720967B332D9}"/>
              </a:ext>
            </a:extLst>
          </p:cNvPr>
          <p:cNvSpPr txBox="1"/>
          <p:nvPr/>
        </p:nvSpPr>
        <p:spPr>
          <a:xfrm>
            <a:off x="9684327" y="3671455"/>
            <a:ext cx="184731" cy="369332"/>
          </a:xfrm>
          <a:prstGeom prst="rect">
            <a:avLst/>
          </a:prstGeom>
          <a:noFill/>
        </p:spPr>
        <p:txBody>
          <a:bodyPr wrap="none" rtlCol="0">
            <a:spAutoFit/>
          </a:bodyPr>
          <a:lstStyle/>
          <a:p>
            <a:endParaRPr lang="en-US" dirty="0"/>
          </a:p>
        </p:txBody>
      </p:sp>
      <p:sp>
        <p:nvSpPr>
          <p:cNvPr id="7" name="Content Placeholder 1">
            <a:extLst>
              <a:ext uri="{FF2B5EF4-FFF2-40B4-BE49-F238E27FC236}">
                <a16:creationId xmlns:a16="http://schemas.microsoft.com/office/drawing/2014/main" id="{4DBA7AB0-DDE1-734C-B0F7-B70D982DD1CE}"/>
              </a:ext>
            </a:extLst>
          </p:cNvPr>
          <p:cNvSpPr txBox="1">
            <a:spLocks/>
          </p:cNvSpPr>
          <p:nvPr/>
        </p:nvSpPr>
        <p:spPr>
          <a:xfrm>
            <a:off x="297874" y="1184627"/>
            <a:ext cx="3175955" cy="1808018"/>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28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Implications of an ordered signal?</a:t>
            </a:r>
          </a:p>
        </p:txBody>
      </p:sp>
      <p:pic>
        <p:nvPicPr>
          <p:cNvPr id="1026" name="Picture 2" descr="VLA">
            <a:extLst>
              <a:ext uri="{FF2B5EF4-FFF2-40B4-BE49-F238E27FC236}">
                <a16:creationId xmlns:a16="http://schemas.microsoft.com/office/drawing/2014/main" id="{E9FD31C1-6018-E040-A96B-D06D1CE3D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232" y="1252026"/>
            <a:ext cx="5278894" cy="2639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E78B044-39A1-194A-A593-72C4E724F4B7}"/>
              </a:ext>
            </a:extLst>
          </p:cNvPr>
          <p:cNvSpPr txBox="1"/>
          <p:nvPr/>
        </p:nvSpPr>
        <p:spPr>
          <a:xfrm rot="16200000">
            <a:off x="2948524" y="1622191"/>
            <a:ext cx="1134341" cy="200055"/>
          </a:xfrm>
          <a:prstGeom prst="rect">
            <a:avLst/>
          </a:prstGeom>
          <a:noFill/>
        </p:spPr>
        <p:txBody>
          <a:bodyPr wrap="square">
            <a:spAutoFit/>
          </a:bodyPr>
          <a:lstStyle/>
          <a:p>
            <a:r>
              <a:rPr lang="en-US" sz="700" b="0" i="0" u="none" strike="noStrike" dirty="0">
                <a:solidFill>
                  <a:srgbClr val="878787"/>
                </a:solidFill>
                <a:effectLst/>
                <a:latin typeface="-apple-system"/>
              </a:rPr>
              <a:t>Credit: Alex Savello/NRAO</a:t>
            </a:r>
            <a:endParaRPr lang="en-US" sz="700" dirty="0"/>
          </a:p>
        </p:txBody>
      </p:sp>
      <p:pic>
        <p:nvPicPr>
          <p:cNvPr id="1032" name="Picture 8" descr="Dna, Matrix, Genetics, Control, Biology">
            <a:extLst>
              <a:ext uri="{FF2B5EF4-FFF2-40B4-BE49-F238E27FC236}">
                <a16:creationId xmlns:a16="http://schemas.microsoft.com/office/drawing/2014/main" id="{2248313B-34D9-9A43-AAE5-22CF0E685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582" y="2090168"/>
            <a:ext cx="4922921" cy="2771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Content Placeholder 1">
            <a:extLst>
              <a:ext uri="{FF2B5EF4-FFF2-40B4-BE49-F238E27FC236}">
                <a16:creationId xmlns:a16="http://schemas.microsoft.com/office/drawing/2014/main" id="{5136F1EE-92E8-634B-9D65-C4D02441FAB3}"/>
              </a:ext>
            </a:extLst>
          </p:cNvPr>
          <p:cNvSpPr txBox="1">
            <a:spLocks/>
          </p:cNvSpPr>
          <p:nvPr/>
        </p:nvSpPr>
        <p:spPr>
          <a:xfrm>
            <a:off x="5604165" y="1189919"/>
            <a:ext cx="3012458" cy="690860"/>
          </a:xfrm>
          <a:prstGeom prst="rect">
            <a:avLst/>
          </a:prstGeom>
        </p:spPr>
        <p:txBody>
          <a:bodyPr anchor="ctr">
            <a:normAutofit fontScale="85000" lnSpcReduction="10000"/>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Intelligent origin!</a:t>
            </a:r>
          </a:p>
        </p:txBody>
      </p:sp>
      <p:sp>
        <p:nvSpPr>
          <p:cNvPr id="9" name="Content Placeholder 1">
            <a:extLst>
              <a:ext uri="{FF2B5EF4-FFF2-40B4-BE49-F238E27FC236}">
                <a16:creationId xmlns:a16="http://schemas.microsoft.com/office/drawing/2014/main" id="{A9F6C82F-63B4-2648-817C-F0F640AC86D1}"/>
              </a:ext>
            </a:extLst>
          </p:cNvPr>
          <p:cNvSpPr txBox="1">
            <a:spLocks/>
          </p:cNvSpPr>
          <p:nvPr/>
        </p:nvSpPr>
        <p:spPr>
          <a:xfrm>
            <a:off x="288200" y="2883040"/>
            <a:ext cx="3466381" cy="1808018"/>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28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Implications of an ordered code?</a:t>
            </a:r>
          </a:p>
        </p:txBody>
      </p:sp>
      <p:sp>
        <p:nvSpPr>
          <p:cNvPr id="10" name="Content Placeholder 1">
            <a:extLst>
              <a:ext uri="{FF2B5EF4-FFF2-40B4-BE49-F238E27FC236}">
                <a16:creationId xmlns:a16="http://schemas.microsoft.com/office/drawing/2014/main" id="{AF0DCEBA-687F-E64B-ACC9-43AA982CF251}"/>
              </a:ext>
            </a:extLst>
          </p:cNvPr>
          <p:cNvSpPr txBox="1">
            <a:spLocks/>
          </p:cNvSpPr>
          <p:nvPr/>
        </p:nvSpPr>
        <p:spPr>
          <a:xfrm>
            <a:off x="4517799" y="2103859"/>
            <a:ext cx="4467187" cy="690860"/>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27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Non-Intelligent origin?</a:t>
            </a:r>
          </a:p>
        </p:txBody>
      </p:sp>
    </p:spTree>
    <p:extLst>
      <p:ext uri="{BB962C8B-B14F-4D97-AF65-F5344CB8AC3E}">
        <p14:creationId xmlns:p14="http://schemas.microsoft.com/office/powerpoint/2010/main" val="237574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nodeType="with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dissolve">
                                      <p:cBhvr>
                                        <p:cTn id="20" dur="50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51BCA-3563-9347-917E-125B2175B178}"/>
              </a:ext>
            </a:extLst>
          </p:cNvPr>
          <p:cNvSpPr>
            <a:spLocks noGrp="1"/>
          </p:cNvSpPr>
          <p:nvPr>
            <p:ph type="body" sz="quarter" idx="10"/>
          </p:nvPr>
        </p:nvSpPr>
        <p:spPr/>
        <p:txBody>
          <a:bodyPr>
            <a:normAutofit/>
          </a:bodyPr>
          <a:lstStyle/>
          <a:p>
            <a:r>
              <a:rPr lang="en-US" sz="4000" dirty="0"/>
              <a:t>“for he was looking for the city which has foundations, whose architect and builder is God.”</a:t>
            </a:r>
          </a:p>
        </p:txBody>
      </p:sp>
      <p:sp>
        <p:nvSpPr>
          <p:cNvPr id="3" name="Text Placeholder 2">
            <a:extLst>
              <a:ext uri="{FF2B5EF4-FFF2-40B4-BE49-F238E27FC236}">
                <a16:creationId xmlns:a16="http://schemas.microsoft.com/office/drawing/2014/main" id="{E12B1C22-903D-9F4B-AC18-E34F318947CA}"/>
              </a:ext>
            </a:extLst>
          </p:cNvPr>
          <p:cNvSpPr>
            <a:spLocks noGrp="1"/>
          </p:cNvSpPr>
          <p:nvPr>
            <p:ph type="body" sz="quarter" idx="11"/>
          </p:nvPr>
        </p:nvSpPr>
        <p:spPr/>
        <p:txBody>
          <a:bodyPr/>
          <a:lstStyle/>
          <a:p>
            <a:r>
              <a:rPr lang="en-US" dirty="0"/>
              <a:t>- Hebrews 11:10</a:t>
            </a:r>
          </a:p>
        </p:txBody>
      </p:sp>
    </p:spTree>
    <p:extLst>
      <p:ext uri="{BB962C8B-B14F-4D97-AF65-F5344CB8AC3E}">
        <p14:creationId xmlns:p14="http://schemas.microsoft.com/office/powerpoint/2010/main" val="281964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9DEE66-CB81-2E4C-B180-BE1B9E60D7D4}"/>
              </a:ext>
            </a:extLst>
          </p:cNvPr>
          <p:cNvSpPr>
            <a:spLocks noGrp="1"/>
          </p:cNvSpPr>
          <p:nvPr>
            <p:ph type="body" sz="quarter" idx="10"/>
          </p:nvPr>
        </p:nvSpPr>
        <p:spPr>
          <a:xfrm>
            <a:off x="713221" y="429598"/>
            <a:ext cx="7876864" cy="3680039"/>
          </a:xfrm>
        </p:spPr>
        <p:txBody>
          <a:bodyPr/>
          <a:lstStyle/>
          <a:p>
            <a:r>
              <a:rPr lang="en-US" dirty="0"/>
              <a:t>“For this is what the LORD says, He who created the heavens (He is the God who formed the earth and made it, He established it and did not create it as a waste place, but formed it to be inhabited): ‘I am the LORD, and there is no one else.’”</a:t>
            </a:r>
          </a:p>
        </p:txBody>
      </p:sp>
      <p:sp>
        <p:nvSpPr>
          <p:cNvPr id="3" name="Text Placeholder 2">
            <a:extLst>
              <a:ext uri="{FF2B5EF4-FFF2-40B4-BE49-F238E27FC236}">
                <a16:creationId xmlns:a16="http://schemas.microsoft.com/office/drawing/2014/main" id="{DE093EA3-22E0-2146-94C8-0FA296161C16}"/>
              </a:ext>
            </a:extLst>
          </p:cNvPr>
          <p:cNvSpPr>
            <a:spLocks noGrp="1"/>
          </p:cNvSpPr>
          <p:nvPr>
            <p:ph type="body" sz="quarter" idx="11"/>
          </p:nvPr>
        </p:nvSpPr>
        <p:spPr/>
        <p:txBody>
          <a:bodyPr/>
          <a:lstStyle/>
          <a:p>
            <a:r>
              <a:rPr lang="en-US" dirty="0"/>
              <a:t>- Isaiah 45:18</a:t>
            </a:r>
          </a:p>
        </p:txBody>
      </p:sp>
    </p:spTree>
    <p:extLst>
      <p:ext uri="{BB962C8B-B14F-4D97-AF65-F5344CB8AC3E}">
        <p14:creationId xmlns:p14="http://schemas.microsoft.com/office/powerpoint/2010/main" val="188380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E9D1-37C1-3247-8159-A0532E861830}"/>
              </a:ext>
            </a:extLst>
          </p:cNvPr>
          <p:cNvSpPr>
            <a:spLocks noGrp="1"/>
          </p:cNvSpPr>
          <p:nvPr>
            <p:ph type="title"/>
          </p:nvPr>
        </p:nvSpPr>
        <p:spPr/>
        <p:txBody>
          <a:bodyPr>
            <a:normAutofit/>
          </a:bodyPr>
          <a:lstStyle/>
          <a:p>
            <a:r>
              <a:rPr lang="en-US" sz="6000" b="1" dirty="0">
                <a:latin typeface="Lato Black" panose="020F0502020204030203" pitchFamily="34" charset="0"/>
                <a:ea typeface="Lato Black" panose="020F0502020204030203" pitchFamily="34" charset="0"/>
                <a:cs typeface="Lato Black" panose="020F0502020204030203" pitchFamily="34" charset="0"/>
              </a:rPr>
              <a:t>In the beginning….God</a:t>
            </a:r>
          </a:p>
        </p:txBody>
      </p:sp>
    </p:spTree>
    <p:extLst>
      <p:ext uri="{BB962C8B-B14F-4D97-AF65-F5344CB8AC3E}">
        <p14:creationId xmlns:p14="http://schemas.microsoft.com/office/powerpoint/2010/main" val="1561510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FE0465-7287-0E48-9542-9C757F08F51E}"/>
              </a:ext>
            </a:extLst>
          </p:cNvPr>
          <p:cNvSpPr>
            <a:spLocks noGrp="1"/>
          </p:cNvSpPr>
          <p:nvPr>
            <p:ph type="body" sz="quarter" idx="10"/>
          </p:nvPr>
        </p:nvSpPr>
        <p:spPr>
          <a:xfrm>
            <a:off x="1293084" y="440749"/>
            <a:ext cx="6891911" cy="3680039"/>
          </a:xfrm>
        </p:spPr>
        <p:txBody>
          <a:bodyPr/>
          <a:lstStyle/>
          <a:p>
            <a:r>
              <a:rPr lang="en-US" dirty="0"/>
              <a:t>I will give thanks to You, for I am fearfully and wonderfully made; </a:t>
            </a:r>
          </a:p>
          <a:p>
            <a:r>
              <a:rPr lang="en-US" dirty="0"/>
              <a:t>Wonderful are Your works, </a:t>
            </a:r>
          </a:p>
          <a:p>
            <a:r>
              <a:rPr lang="en-US" dirty="0"/>
              <a:t>And my soul knows it very well.</a:t>
            </a:r>
          </a:p>
        </p:txBody>
      </p:sp>
      <p:sp>
        <p:nvSpPr>
          <p:cNvPr id="3" name="Text Placeholder 2">
            <a:extLst>
              <a:ext uri="{FF2B5EF4-FFF2-40B4-BE49-F238E27FC236}">
                <a16:creationId xmlns:a16="http://schemas.microsoft.com/office/drawing/2014/main" id="{33D9AED1-9885-6C4D-8953-7B29EEB95D48}"/>
              </a:ext>
            </a:extLst>
          </p:cNvPr>
          <p:cNvSpPr>
            <a:spLocks noGrp="1"/>
          </p:cNvSpPr>
          <p:nvPr>
            <p:ph type="body" sz="quarter" idx="11"/>
          </p:nvPr>
        </p:nvSpPr>
        <p:spPr>
          <a:xfrm>
            <a:off x="1293084" y="4120788"/>
            <a:ext cx="4156042" cy="522988"/>
          </a:xfrm>
        </p:spPr>
        <p:txBody>
          <a:bodyPr/>
          <a:lstStyle/>
          <a:p>
            <a:r>
              <a:rPr lang="en-US" dirty="0"/>
              <a:t>- Psalm 139:14</a:t>
            </a:r>
          </a:p>
        </p:txBody>
      </p:sp>
    </p:spTree>
    <p:extLst>
      <p:ext uri="{BB962C8B-B14F-4D97-AF65-F5344CB8AC3E}">
        <p14:creationId xmlns:p14="http://schemas.microsoft.com/office/powerpoint/2010/main" val="170534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AD06-5A0F-7443-AA73-90DC7A575127}"/>
              </a:ext>
            </a:extLst>
          </p:cNvPr>
          <p:cNvSpPr>
            <a:spLocks noGrp="1"/>
          </p:cNvSpPr>
          <p:nvPr>
            <p:ph type="title"/>
          </p:nvPr>
        </p:nvSpPr>
        <p:spPr/>
        <p:txBody>
          <a:bodyPr>
            <a:normAutofit/>
          </a:bodyPr>
          <a:lstStyle/>
          <a:p>
            <a:r>
              <a:rPr lang="en-US" sz="6600" b="1" dirty="0">
                <a:latin typeface="Lato Black" panose="020F0502020204030203" pitchFamily="34" charset="0"/>
                <a:ea typeface="Lato Black" panose="020F0502020204030203" pitchFamily="34" charset="0"/>
                <a:cs typeface="Lato Black" panose="020F0502020204030203" pitchFamily="34" charset="0"/>
              </a:rPr>
              <a:t>Building a city</a:t>
            </a:r>
          </a:p>
        </p:txBody>
      </p:sp>
    </p:spTree>
    <p:extLst>
      <p:ext uri="{BB962C8B-B14F-4D97-AF65-F5344CB8AC3E}">
        <p14:creationId xmlns:p14="http://schemas.microsoft.com/office/powerpoint/2010/main" val="255305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BA670-A6F9-4D40-AD9A-082AFFE6FE61}"/>
              </a:ext>
            </a:extLst>
          </p:cNvPr>
          <p:cNvSpPr>
            <a:spLocks noGrp="1"/>
          </p:cNvSpPr>
          <p:nvPr>
            <p:ph type="title"/>
          </p:nvPr>
        </p:nvSpPr>
        <p:spPr>
          <a:xfrm>
            <a:off x="598230" y="205979"/>
            <a:ext cx="7913430" cy="729870"/>
          </a:xfrm>
        </p:spPr>
        <p:txBody>
          <a:bodyPr/>
          <a:lstStyle/>
          <a:p>
            <a:pPr algn="ctr"/>
            <a:r>
              <a:rPr lang="en-US" sz="3200" dirty="0"/>
              <a:t>What does an underwater city need?</a:t>
            </a:r>
          </a:p>
        </p:txBody>
      </p:sp>
      <p:sp>
        <p:nvSpPr>
          <p:cNvPr id="2" name="Text Placeholder 1">
            <a:extLst>
              <a:ext uri="{FF2B5EF4-FFF2-40B4-BE49-F238E27FC236}">
                <a16:creationId xmlns:a16="http://schemas.microsoft.com/office/drawing/2014/main" id="{C2A301DB-9859-0A41-9786-3A97E6CDEB86}"/>
              </a:ext>
            </a:extLst>
          </p:cNvPr>
          <p:cNvSpPr>
            <a:spLocks noGrp="1"/>
          </p:cNvSpPr>
          <p:nvPr>
            <p:ph type="body" sz="quarter" idx="10"/>
          </p:nvPr>
        </p:nvSpPr>
        <p:spPr/>
        <p:txBody>
          <a:bodyPr/>
          <a:lstStyle/>
          <a:p>
            <a:endParaRPr lang="en-US"/>
          </a:p>
        </p:txBody>
      </p:sp>
      <p:sp>
        <p:nvSpPr>
          <p:cNvPr id="19" name="TextBox 18">
            <a:extLst>
              <a:ext uri="{FF2B5EF4-FFF2-40B4-BE49-F238E27FC236}">
                <a16:creationId xmlns:a16="http://schemas.microsoft.com/office/drawing/2014/main" id="{1409FD2B-F775-5846-AD94-F4BB69465AC0}"/>
              </a:ext>
            </a:extLst>
          </p:cNvPr>
          <p:cNvSpPr txBox="1"/>
          <p:nvPr/>
        </p:nvSpPr>
        <p:spPr>
          <a:xfrm>
            <a:off x="-329453" y="184897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B88903E-B106-1E4B-BC77-720967B332D9}"/>
              </a:ext>
            </a:extLst>
          </p:cNvPr>
          <p:cNvSpPr txBox="1"/>
          <p:nvPr/>
        </p:nvSpPr>
        <p:spPr>
          <a:xfrm>
            <a:off x="9684327" y="3671455"/>
            <a:ext cx="184731" cy="369332"/>
          </a:xfrm>
          <a:prstGeom prst="rect">
            <a:avLst/>
          </a:prstGeom>
          <a:noFill/>
        </p:spPr>
        <p:txBody>
          <a:bodyPr wrap="none" rtlCol="0">
            <a:spAutoFit/>
          </a:bodyPr>
          <a:lstStyle/>
          <a:p>
            <a:endParaRPr lang="en-US" dirty="0"/>
          </a:p>
        </p:txBody>
      </p:sp>
      <p:pic>
        <p:nvPicPr>
          <p:cNvPr id="1026" name="Picture 2" descr="Picture">
            <a:extLst>
              <a:ext uri="{FF2B5EF4-FFF2-40B4-BE49-F238E27FC236}">
                <a16:creationId xmlns:a16="http://schemas.microsoft.com/office/drawing/2014/main" id="{265643B0-259B-9A4B-BA78-95241C79AFD5}"/>
              </a:ext>
            </a:extLst>
          </p:cNvPr>
          <p:cNvPicPr>
            <a:picLocks noChangeAspect="1" noChangeArrowheads="1"/>
          </p:cNvPicPr>
          <p:nvPr/>
        </p:nvPicPr>
        <p:blipFill>
          <a:blip r:embed="rId3">
            <a:alphaModFix amt="48000"/>
            <a:extLst>
              <a:ext uri="{28A0092B-C50C-407E-A947-70E740481C1C}">
                <a14:useLocalDpi xmlns:a14="http://schemas.microsoft.com/office/drawing/2010/main" val="0"/>
              </a:ext>
            </a:extLst>
          </a:blip>
          <a:srcRect/>
          <a:stretch>
            <a:fillRect/>
          </a:stretch>
        </p:blipFill>
        <p:spPr bwMode="auto">
          <a:xfrm>
            <a:off x="942110" y="1262470"/>
            <a:ext cx="6927273" cy="38810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718CD078-845A-6A44-9685-AB2B4681DF58}"/>
              </a:ext>
            </a:extLst>
          </p:cNvPr>
          <p:cNvGraphicFramePr/>
          <p:nvPr>
            <p:extLst>
              <p:ext uri="{D42A27DB-BD31-4B8C-83A1-F6EECF244321}">
                <p14:modId xmlns:p14="http://schemas.microsoft.com/office/powerpoint/2010/main" val="3356061401"/>
              </p:ext>
            </p:extLst>
          </p:nvPr>
        </p:nvGraphicFramePr>
        <p:xfrm>
          <a:off x="267855" y="1036295"/>
          <a:ext cx="4359563" cy="4006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a:extLst>
              <a:ext uri="{FF2B5EF4-FFF2-40B4-BE49-F238E27FC236}">
                <a16:creationId xmlns:a16="http://schemas.microsoft.com/office/drawing/2014/main" id="{F7CEA48B-B456-5C40-B8E1-113B790510ED}"/>
              </a:ext>
            </a:extLst>
          </p:cNvPr>
          <p:cNvGraphicFramePr/>
          <p:nvPr>
            <p:extLst>
              <p:ext uri="{D42A27DB-BD31-4B8C-83A1-F6EECF244321}">
                <p14:modId xmlns:p14="http://schemas.microsoft.com/office/powerpoint/2010/main" val="1690565098"/>
              </p:ext>
            </p:extLst>
          </p:nvPr>
        </p:nvGraphicFramePr>
        <p:xfrm>
          <a:off x="4359562" y="1036295"/>
          <a:ext cx="4784437" cy="40067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0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3B256DD2-BE5F-EB42-A384-3F22A2FB5651}"/>
                                            </p:graphicEl>
                                          </p:spTgt>
                                        </p:tgtEl>
                                        <p:attrNameLst>
                                          <p:attrName>style.visibility</p:attrName>
                                        </p:attrNameLst>
                                      </p:cBhvr>
                                      <p:to>
                                        <p:strVal val="visible"/>
                                      </p:to>
                                    </p:set>
                                    <p:animEffect transition="in" filter="dissolve">
                                      <p:cBhvr>
                                        <p:cTn id="7" dur="500"/>
                                        <p:tgtEl>
                                          <p:spTgt spid="4">
                                            <p:graphicEl>
                                              <a:dgm id="{3B256DD2-BE5F-EB42-A384-3F22A2FB56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C0105EE8-43E8-954D-BC36-026756246854}"/>
                                            </p:graphicEl>
                                          </p:spTgt>
                                        </p:tgtEl>
                                        <p:attrNameLst>
                                          <p:attrName>style.visibility</p:attrName>
                                        </p:attrNameLst>
                                      </p:cBhvr>
                                      <p:to>
                                        <p:strVal val="visible"/>
                                      </p:to>
                                    </p:set>
                                    <p:animEffect transition="in" filter="dissolve">
                                      <p:cBhvr>
                                        <p:cTn id="12" dur="500"/>
                                        <p:tgtEl>
                                          <p:spTgt spid="4">
                                            <p:graphicEl>
                                              <a:dgm id="{C0105EE8-43E8-954D-BC36-02675624685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graphicEl>
                                              <a:dgm id="{9D415975-E5B0-3F41-8AAC-0F2061E994FD}"/>
                                            </p:graphicEl>
                                          </p:spTgt>
                                        </p:tgtEl>
                                        <p:attrNameLst>
                                          <p:attrName>style.visibility</p:attrName>
                                        </p:attrNameLst>
                                      </p:cBhvr>
                                      <p:to>
                                        <p:strVal val="visible"/>
                                      </p:to>
                                    </p:set>
                                    <p:animEffect transition="in" filter="dissolve">
                                      <p:cBhvr>
                                        <p:cTn id="17" dur="500"/>
                                        <p:tgtEl>
                                          <p:spTgt spid="4">
                                            <p:graphicEl>
                                              <a:dgm id="{9D415975-E5B0-3F41-8AAC-0F2061E994F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graphicEl>
                                              <a:dgm id="{A2C7B9B8-5463-A349-86E2-50CC9E659A0C}"/>
                                            </p:graphicEl>
                                          </p:spTgt>
                                        </p:tgtEl>
                                        <p:attrNameLst>
                                          <p:attrName>style.visibility</p:attrName>
                                        </p:attrNameLst>
                                      </p:cBhvr>
                                      <p:to>
                                        <p:strVal val="visible"/>
                                      </p:to>
                                    </p:set>
                                    <p:animEffect transition="in" filter="dissolve">
                                      <p:cBhvr>
                                        <p:cTn id="22" dur="500"/>
                                        <p:tgtEl>
                                          <p:spTgt spid="4">
                                            <p:graphicEl>
                                              <a:dgm id="{A2C7B9B8-5463-A349-86E2-50CC9E659A0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graphicEl>
                                              <a:dgm id="{E7F0FBD8-1680-0F40-B78E-35E4045EB334}"/>
                                            </p:graphicEl>
                                          </p:spTgt>
                                        </p:tgtEl>
                                        <p:attrNameLst>
                                          <p:attrName>style.visibility</p:attrName>
                                        </p:attrNameLst>
                                      </p:cBhvr>
                                      <p:to>
                                        <p:strVal val="visible"/>
                                      </p:to>
                                    </p:set>
                                    <p:animEffect transition="in" filter="dissolve">
                                      <p:cBhvr>
                                        <p:cTn id="27" dur="500"/>
                                        <p:tgtEl>
                                          <p:spTgt spid="4">
                                            <p:graphicEl>
                                              <a:dgm id="{E7F0FBD8-1680-0F40-B78E-35E4045EB33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graphicEl>
                                              <a:dgm id="{9E45678E-DD72-A14A-8054-17D6D16FD3F8}"/>
                                            </p:graphicEl>
                                          </p:spTgt>
                                        </p:tgtEl>
                                        <p:attrNameLst>
                                          <p:attrName>style.visibility</p:attrName>
                                        </p:attrNameLst>
                                      </p:cBhvr>
                                      <p:to>
                                        <p:strVal val="visible"/>
                                      </p:to>
                                    </p:set>
                                    <p:animEffect transition="in" filter="dissolve">
                                      <p:cBhvr>
                                        <p:cTn id="32" dur="500"/>
                                        <p:tgtEl>
                                          <p:spTgt spid="4">
                                            <p:graphicEl>
                                              <a:dgm id="{9E45678E-DD72-A14A-8054-17D6D16FD3F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graphicEl>
                                              <a:dgm id="{A5F70110-5B18-E142-BF13-AB0D8B0DCA82}"/>
                                            </p:graphicEl>
                                          </p:spTgt>
                                        </p:tgtEl>
                                        <p:attrNameLst>
                                          <p:attrName>style.visibility</p:attrName>
                                        </p:attrNameLst>
                                      </p:cBhvr>
                                      <p:to>
                                        <p:strVal val="visible"/>
                                      </p:to>
                                    </p:set>
                                    <p:animEffect transition="in" filter="dissolve">
                                      <p:cBhvr>
                                        <p:cTn id="37" dur="500"/>
                                        <p:tgtEl>
                                          <p:spTgt spid="4">
                                            <p:graphicEl>
                                              <a:dgm id="{A5F70110-5B18-E142-BF13-AB0D8B0DCA8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graphicEl>
                                              <a:dgm id="{A84AD3DC-0582-B54C-936E-34C8BED67FBA}"/>
                                            </p:graphicEl>
                                          </p:spTgt>
                                        </p:tgtEl>
                                        <p:attrNameLst>
                                          <p:attrName>style.visibility</p:attrName>
                                        </p:attrNameLst>
                                      </p:cBhvr>
                                      <p:to>
                                        <p:strVal val="visible"/>
                                      </p:to>
                                    </p:set>
                                    <p:animEffect transition="in" filter="dissolve">
                                      <p:cBhvr>
                                        <p:cTn id="42" dur="500"/>
                                        <p:tgtEl>
                                          <p:spTgt spid="4">
                                            <p:graphicEl>
                                              <a:dgm id="{A84AD3DC-0582-B54C-936E-34C8BED67FB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graphicEl>
                                              <a:dgm id="{09D7D259-62C2-4248-96CA-74188A68A506}"/>
                                            </p:graphicEl>
                                          </p:spTgt>
                                        </p:tgtEl>
                                        <p:attrNameLst>
                                          <p:attrName>style.visibility</p:attrName>
                                        </p:attrNameLst>
                                      </p:cBhvr>
                                      <p:to>
                                        <p:strVal val="visible"/>
                                      </p:to>
                                    </p:set>
                                    <p:animEffect transition="in" filter="dissolve">
                                      <p:cBhvr>
                                        <p:cTn id="47" dur="500"/>
                                        <p:tgtEl>
                                          <p:spTgt spid="4">
                                            <p:graphicEl>
                                              <a:dgm id="{09D7D259-62C2-4248-96CA-74188A68A50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graphicEl>
                                              <a:dgm id="{695B9EB3-1A79-9641-81E8-A2E7B231F9D0}"/>
                                            </p:graphicEl>
                                          </p:spTgt>
                                        </p:tgtEl>
                                        <p:attrNameLst>
                                          <p:attrName>style.visibility</p:attrName>
                                        </p:attrNameLst>
                                      </p:cBhvr>
                                      <p:to>
                                        <p:strVal val="visible"/>
                                      </p:to>
                                    </p:set>
                                    <p:animEffect transition="in" filter="dissolve">
                                      <p:cBhvr>
                                        <p:cTn id="52" dur="500"/>
                                        <p:tgtEl>
                                          <p:spTgt spid="4">
                                            <p:graphicEl>
                                              <a:dgm id="{695B9EB3-1A79-9641-81E8-A2E7B231F9D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
                                            <p:graphicEl>
                                              <a:dgm id="{E2AF6A1C-7C40-2541-8037-56AE991EF93A}"/>
                                            </p:graphicEl>
                                          </p:spTgt>
                                        </p:tgtEl>
                                        <p:attrNameLst>
                                          <p:attrName>style.visibility</p:attrName>
                                        </p:attrNameLst>
                                      </p:cBhvr>
                                      <p:to>
                                        <p:strVal val="visible"/>
                                      </p:to>
                                    </p:set>
                                    <p:animEffect transition="in" filter="dissolve">
                                      <p:cBhvr>
                                        <p:cTn id="57" dur="500"/>
                                        <p:tgtEl>
                                          <p:spTgt spid="4">
                                            <p:graphicEl>
                                              <a:dgm id="{E2AF6A1C-7C40-2541-8037-56AE991EF93A}"/>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
                                            <p:graphicEl>
                                              <a:dgm id="{29B301C1-834F-F949-81F8-811957EAABC0}"/>
                                            </p:graphicEl>
                                          </p:spTgt>
                                        </p:tgtEl>
                                        <p:attrNameLst>
                                          <p:attrName>style.visibility</p:attrName>
                                        </p:attrNameLst>
                                      </p:cBhvr>
                                      <p:to>
                                        <p:strVal val="visible"/>
                                      </p:to>
                                    </p:set>
                                    <p:animEffect transition="in" filter="dissolve">
                                      <p:cBhvr>
                                        <p:cTn id="62" dur="500"/>
                                        <p:tgtEl>
                                          <p:spTgt spid="4">
                                            <p:graphicEl>
                                              <a:dgm id="{29B301C1-834F-F949-81F8-811957EAABC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
                                            <p:graphicEl>
                                              <a:dgm id="{7562CE3D-4D86-E740-8415-7CB3682D469A}"/>
                                            </p:graphicEl>
                                          </p:spTgt>
                                        </p:tgtEl>
                                        <p:attrNameLst>
                                          <p:attrName>style.visibility</p:attrName>
                                        </p:attrNameLst>
                                      </p:cBhvr>
                                      <p:to>
                                        <p:strVal val="visible"/>
                                      </p:to>
                                    </p:set>
                                    <p:animEffect transition="in" filter="dissolve">
                                      <p:cBhvr>
                                        <p:cTn id="67" dur="500"/>
                                        <p:tgtEl>
                                          <p:spTgt spid="11">
                                            <p:graphicEl>
                                              <a:dgm id="{7562CE3D-4D86-E740-8415-7CB3682D469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1">
                                            <p:graphicEl>
                                              <a:dgm id="{8EA1B375-CE66-134F-8FC9-8EAB10B6951A}"/>
                                            </p:graphicEl>
                                          </p:spTgt>
                                        </p:tgtEl>
                                        <p:attrNameLst>
                                          <p:attrName>style.visibility</p:attrName>
                                        </p:attrNameLst>
                                      </p:cBhvr>
                                      <p:to>
                                        <p:strVal val="visible"/>
                                      </p:to>
                                    </p:set>
                                    <p:animEffect transition="in" filter="dissolve">
                                      <p:cBhvr>
                                        <p:cTn id="72" dur="500"/>
                                        <p:tgtEl>
                                          <p:spTgt spid="11">
                                            <p:graphicEl>
                                              <a:dgm id="{8EA1B375-CE66-134F-8FC9-8EAB10B6951A}"/>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1">
                                            <p:graphicEl>
                                              <a:dgm id="{B7468845-3A6F-1249-9616-EE5AA1E56FBE}"/>
                                            </p:graphicEl>
                                          </p:spTgt>
                                        </p:tgtEl>
                                        <p:attrNameLst>
                                          <p:attrName>style.visibility</p:attrName>
                                        </p:attrNameLst>
                                      </p:cBhvr>
                                      <p:to>
                                        <p:strVal val="visible"/>
                                      </p:to>
                                    </p:set>
                                    <p:animEffect transition="in" filter="dissolve">
                                      <p:cBhvr>
                                        <p:cTn id="77" dur="500"/>
                                        <p:tgtEl>
                                          <p:spTgt spid="11">
                                            <p:graphicEl>
                                              <a:dgm id="{B7468845-3A6F-1249-9616-EE5AA1E56FB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1">
                                            <p:graphicEl>
                                              <a:dgm id="{2C601A19-A3CB-0F4F-93AB-44D7167E9019}"/>
                                            </p:graphicEl>
                                          </p:spTgt>
                                        </p:tgtEl>
                                        <p:attrNameLst>
                                          <p:attrName>style.visibility</p:attrName>
                                        </p:attrNameLst>
                                      </p:cBhvr>
                                      <p:to>
                                        <p:strVal val="visible"/>
                                      </p:to>
                                    </p:set>
                                    <p:animEffect transition="in" filter="dissolve">
                                      <p:cBhvr>
                                        <p:cTn id="82" dur="500"/>
                                        <p:tgtEl>
                                          <p:spTgt spid="11">
                                            <p:graphicEl>
                                              <a:dgm id="{2C601A19-A3CB-0F4F-93AB-44D7167E9019}"/>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1">
                                            <p:graphicEl>
                                              <a:dgm id="{791E54DF-50C9-2C4B-973D-4312704C6208}"/>
                                            </p:graphicEl>
                                          </p:spTgt>
                                        </p:tgtEl>
                                        <p:attrNameLst>
                                          <p:attrName>style.visibility</p:attrName>
                                        </p:attrNameLst>
                                      </p:cBhvr>
                                      <p:to>
                                        <p:strVal val="visible"/>
                                      </p:to>
                                    </p:set>
                                    <p:animEffect transition="in" filter="dissolve">
                                      <p:cBhvr>
                                        <p:cTn id="87" dur="500"/>
                                        <p:tgtEl>
                                          <p:spTgt spid="11">
                                            <p:graphicEl>
                                              <a:dgm id="{791E54DF-50C9-2C4B-973D-4312704C6208}"/>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1">
                                            <p:graphicEl>
                                              <a:dgm id="{08564A43-C4DC-5042-8102-E77F2A8E6388}"/>
                                            </p:graphicEl>
                                          </p:spTgt>
                                        </p:tgtEl>
                                        <p:attrNameLst>
                                          <p:attrName>style.visibility</p:attrName>
                                        </p:attrNameLst>
                                      </p:cBhvr>
                                      <p:to>
                                        <p:strVal val="visible"/>
                                      </p:to>
                                    </p:set>
                                    <p:animEffect transition="in" filter="dissolve">
                                      <p:cBhvr>
                                        <p:cTn id="92" dur="500"/>
                                        <p:tgtEl>
                                          <p:spTgt spid="11">
                                            <p:graphicEl>
                                              <a:dgm id="{08564A43-C4DC-5042-8102-E77F2A8E6388}"/>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1">
                                            <p:graphicEl>
                                              <a:dgm id="{D60F200F-12AD-BC48-96E2-E1897A33540C}"/>
                                            </p:graphicEl>
                                          </p:spTgt>
                                        </p:tgtEl>
                                        <p:attrNameLst>
                                          <p:attrName>style.visibility</p:attrName>
                                        </p:attrNameLst>
                                      </p:cBhvr>
                                      <p:to>
                                        <p:strVal val="visible"/>
                                      </p:to>
                                    </p:set>
                                    <p:animEffect transition="in" filter="dissolve">
                                      <p:cBhvr>
                                        <p:cTn id="97" dur="500"/>
                                        <p:tgtEl>
                                          <p:spTgt spid="11">
                                            <p:graphicEl>
                                              <a:dgm id="{D60F200F-12AD-BC48-96E2-E1897A33540C}"/>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1">
                                            <p:graphicEl>
                                              <a:dgm id="{0A155E39-895E-1347-8E89-50CB3B1C1997}"/>
                                            </p:graphicEl>
                                          </p:spTgt>
                                        </p:tgtEl>
                                        <p:attrNameLst>
                                          <p:attrName>style.visibility</p:attrName>
                                        </p:attrNameLst>
                                      </p:cBhvr>
                                      <p:to>
                                        <p:strVal val="visible"/>
                                      </p:to>
                                    </p:set>
                                    <p:animEffect transition="in" filter="dissolve">
                                      <p:cBhvr>
                                        <p:cTn id="102" dur="500"/>
                                        <p:tgtEl>
                                          <p:spTgt spid="11">
                                            <p:graphicEl>
                                              <a:dgm id="{0A155E39-895E-1347-8E89-50CB3B1C1997}"/>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
                                            <p:graphicEl>
                                              <a:dgm id="{188346A6-A8D9-C448-84F5-C5652B7976B5}"/>
                                            </p:graphicEl>
                                          </p:spTgt>
                                        </p:tgtEl>
                                        <p:attrNameLst>
                                          <p:attrName>style.visibility</p:attrName>
                                        </p:attrNameLst>
                                      </p:cBhvr>
                                      <p:to>
                                        <p:strVal val="visible"/>
                                      </p:to>
                                    </p:set>
                                    <p:animEffect transition="in" filter="dissolve">
                                      <p:cBhvr>
                                        <p:cTn id="107" dur="500"/>
                                        <p:tgtEl>
                                          <p:spTgt spid="11">
                                            <p:graphicEl>
                                              <a:dgm id="{188346A6-A8D9-C448-84F5-C5652B7976B5}"/>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11">
                                            <p:graphicEl>
                                              <a:dgm id="{97D0BA13-0224-A043-9EF8-1CA8A60B4FE0}"/>
                                            </p:graphicEl>
                                          </p:spTgt>
                                        </p:tgtEl>
                                        <p:attrNameLst>
                                          <p:attrName>style.visibility</p:attrName>
                                        </p:attrNameLst>
                                      </p:cBhvr>
                                      <p:to>
                                        <p:strVal val="visible"/>
                                      </p:to>
                                    </p:set>
                                    <p:animEffect transition="in" filter="dissolve">
                                      <p:cBhvr>
                                        <p:cTn id="112" dur="500"/>
                                        <p:tgtEl>
                                          <p:spTgt spid="11">
                                            <p:graphicEl>
                                              <a:dgm id="{97D0BA13-0224-A043-9EF8-1CA8A60B4FE0}"/>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11">
                                            <p:graphicEl>
                                              <a:dgm id="{65825B75-6B11-DD47-83C3-3242F4520799}"/>
                                            </p:graphicEl>
                                          </p:spTgt>
                                        </p:tgtEl>
                                        <p:attrNameLst>
                                          <p:attrName>style.visibility</p:attrName>
                                        </p:attrNameLst>
                                      </p:cBhvr>
                                      <p:to>
                                        <p:strVal val="visible"/>
                                      </p:to>
                                    </p:set>
                                    <p:animEffect transition="in" filter="dissolve">
                                      <p:cBhvr>
                                        <p:cTn id="117" dur="500"/>
                                        <p:tgtEl>
                                          <p:spTgt spid="11">
                                            <p:graphicEl>
                                              <a:dgm id="{65825B75-6B11-DD47-83C3-3242F452079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11">
                                            <p:graphicEl>
                                              <a:dgm id="{20762C05-6F49-3F48-8238-262B2E79E025}"/>
                                            </p:graphicEl>
                                          </p:spTgt>
                                        </p:tgtEl>
                                        <p:attrNameLst>
                                          <p:attrName>style.visibility</p:attrName>
                                        </p:attrNameLst>
                                      </p:cBhvr>
                                      <p:to>
                                        <p:strVal val="visible"/>
                                      </p:to>
                                    </p:set>
                                    <p:animEffect transition="in" filter="dissolve">
                                      <p:cBhvr>
                                        <p:cTn id="122" dur="500"/>
                                        <p:tgtEl>
                                          <p:spTgt spid="11">
                                            <p:graphicEl>
                                              <a:dgm id="{20762C05-6F49-3F48-8238-262B2E79E0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11"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BA670-A6F9-4D40-AD9A-082AFFE6FE61}"/>
              </a:ext>
            </a:extLst>
          </p:cNvPr>
          <p:cNvSpPr>
            <a:spLocks noGrp="1"/>
          </p:cNvSpPr>
          <p:nvPr>
            <p:ph type="title"/>
          </p:nvPr>
        </p:nvSpPr>
        <p:spPr>
          <a:xfrm>
            <a:off x="727544" y="90450"/>
            <a:ext cx="8861613" cy="783695"/>
          </a:xfrm>
        </p:spPr>
        <p:txBody>
          <a:bodyPr/>
          <a:lstStyle/>
          <a:p>
            <a:r>
              <a:rPr lang="en-US" sz="2800" dirty="0"/>
              <a:t>Is the cell really like a city? (blueprints - DNA)</a:t>
            </a:r>
          </a:p>
        </p:txBody>
      </p:sp>
      <p:sp>
        <p:nvSpPr>
          <p:cNvPr id="19" name="TextBox 18">
            <a:extLst>
              <a:ext uri="{FF2B5EF4-FFF2-40B4-BE49-F238E27FC236}">
                <a16:creationId xmlns:a16="http://schemas.microsoft.com/office/drawing/2014/main" id="{1409FD2B-F775-5846-AD94-F4BB69465AC0}"/>
              </a:ext>
            </a:extLst>
          </p:cNvPr>
          <p:cNvSpPr txBox="1"/>
          <p:nvPr/>
        </p:nvSpPr>
        <p:spPr>
          <a:xfrm>
            <a:off x="-329453" y="1848971"/>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A0A80BC-1F50-B249-83A2-F4467B5AFE94}"/>
              </a:ext>
            </a:extLst>
          </p:cNvPr>
          <p:cNvSpPr txBox="1"/>
          <p:nvPr/>
        </p:nvSpPr>
        <p:spPr>
          <a:xfrm>
            <a:off x="5158350" y="4706612"/>
            <a:ext cx="3842329" cy="253916"/>
          </a:xfrm>
          <a:prstGeom prst="rect">
            <a:avLst/>
          </a:prstGeom>
          <a:noFill/>
        </p:spPr>
        <p:txBody>
          <a:bodyPr wrap="square">
            <a:spAutoFit/>
          </a:bodyPr>
          <a:lstStyle/>
          <a:p>
            <a:r>
              <a:rPr lang="en-US" sz="1050" dirty="0">
                <a:solidFill>
                  <a:schemeClr val="bg1"/>
                </a:solidFill>
                <a:latin typeface="Gill Sans MT" panose="020B0502020104020203" pitchFamily="34" charset="77"/>
              </a:rPr>
              <a:t>https://</a:t>
            </a:r>
            <a:r>
              <a:rPr lang="en-US" sz="1050" dirty="0" err="1">
                <a:solidFill>
                  <a:schemeClr val="bg1"/>
                </a:solidFill>
                <a:latin typeface="Gill Sans MT" panose="020B0502020104020203" pitchFamily="34" charset="77"/>
              </a:rPr>
              <a:t>www.youtube.com</a:t>
            </a:r>
            <a:r>
              <a:rPr lang="en-US" sz="1050" dirty="0">
                <a:solidFill>
                  <a:schemeClr val="bg1"/>
                </a:solidFill>
                <a:latin typeface="Gill Sans MT" panose="020B0502020104020203" pitchFamily="34" charset="77"/>
              </a:rPr>
              <a:t>/</a:t>
            </a:r>
            <a:r>
              <a:rPr lang="en-US" sz="1050" dirty="0" err="1">
                <a:solidFill>
                  <a:schemeClr val="bg1"/>
                </a:solidFill>
                <a:latin typeface="Gill Sans MT" panose="020B0502020104020203" pitchFamily="34" charset="77"/>
              </a:rPr>
              <a:t>watch?v</a:t>
            </a:r>
            <a:r>
              <a:rPr lang="en-US" sz="1050" dirty="0">
                <a:solidFill>
                  <a:schemeClr val="bg1"/>
                </a:solidFill>
                <a:latin typeface="Gill Sans MT" panose="020B0502020104020203" pitchFamily="34" charset="77"/>
              </a:rPr>
              <a:t>=gG7uCskUOrA&amp;t=13s</a:t>
            </a:r>
          </a:p>
        </p:txBody>
      </p:sp>
      <p:pic>
        <p:nvPicPr>
          <p:cNvPr id="5" name="Picture 4" descr="A picture containing spectacles&#10;&#10;Description automatically generated">
            <a:hlinkClick r:id="rId3"/>
            <a:extLst>
              <a:ext uri="{FF2B5EF4-FFF2-40B4-BE49-F238E27FC236}">
                <a16:creationId xmlns:a16="http://schemas.microsoft.com/office/drawing/2014/main" id="{FB1255C8-11F3-8A41-96EF-18F8BE5EEAAD}"/>
              </a:ext>
            </a:extLst>
          </p:cNvPr>
          <p:cNvPicPr>
            <a:picLocks noChangeAspect="1"/>
          </p:cNvPicPr>
          <p:nvPr/>
        </p:nvPicPr>
        <p:blipFill>
          <a:blip r:embed="rId4"/>
          <a:stretch>
            <a:fillRect/>
          </a:stretch>
        </p:blipFill>
        <p:spPr>
          <a:xfrm>
            <a:off x="727544" y="920838"/>
            <a:ext cx="7688911" cy="3739081"/>
          </a:xfrm>
          <a:prstGeom prst="rect">
            <a:avLst/>
          </a:prstGeom>
        </p:spPr>
      </p:pic>
    </p:spTree>
    <p:extLst>
      <p:ext uri="{BB962C8B-B14F-4D97-AF65-F5344CB8AC3E}">
        <p14:creationId xmlns:p14="http://schemas.microsoft.com/office/powerpoint/2010/main" val="350200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BA670-A6F9-4D40-AD9A-082AFFE6FE61}"/>
              </a:ext>
            </a:extLst>
          </p:cNvPr>
          <p:cNvSpPr>
            <a:spLocks noGrp="1"/>
          </p:cNvSpPr>
          <p:nvPr>
            <p:ph type="title"/>
          </p:nvPr>
        </p:nvSpPr>
        <p:spPr>
          <a:xfrm>
            <a:off x="544664" y="144638"/>
            <a:ext cx="8861613" cy="783695"/>
          </a:xfrm>
        </p:spPr>
        <p:txBody>
          <a:bodyPr/>
          <a:lstStyle/>
          <a:p>
            <a:r>
              <a:rPr lang="en-US" sz="3200" dirty="0"/>
              <a:t>Is the cell really like a city? (factories - ribosomes)</a:t>
            </a:r>
          </a:p>
        </p:txBody>
      </p:sp>
      <p:sp>
        <p:nvSpPr>
          <p:cNvPr id="19" name="TextBox 18">
            <a:extLst>
              <a:ext uri="{FF2B5EF4-FFF2-40B4-BE49-F238E27FC236}">
                <a16:creationId xmlns:a16="http://schemas.microsoft.com/office/drawing/2014/main" id="{1409FD2B-F775-5846-AD94-F4BB69465AC0}"/>
              </a:ext>
            </a:extLst>
          </p:cNvPr>
          <p:cNvSpPr txBox="1"/>
          <p:nvPr/>
        </p:nvSpPr>
        <p:spPr>
          <a:xfrm>
            <a:off x="-329453" y="1848971"/>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A0A80BC-1F50-B249-83A2-F4467B5AFE94}"/>
              </a:ext>
            </a:extLst>
          </p:cNvPr>
          <p:cNvSpPr txBox="1"/>
          <p:nvPr/>
        </p:nvSpPr>
        <p:spPr>
          <a:xfrm>
            <a:off x="5731463" y="4394861"/>
            <a:ext cx="2983650" cy="253916"/>
          </a:xfrm>
          <a:prstGeom prst="rect">
            <a:avLst/>
          </a:prstGeom>
          <a:noFill/>
        </p:spPr>
        <p:txBody>
          <a:bodyPr wrap="square">
            <a:spAutoFit/>
          </a:bodyPr>
          <a:lstStyle/>
          <a:p>
            <a:r>
              <a:rPr lang="en-US" sz="1050" dirty="0">
                <a:solidFill>
                  <a:schemeClr val="bg1"/>
                </a:solidFill>
                <a:latin typeface="Gill Sans MT" panose="020B0502020104020203" pitchFamily="34" charset="77"/>
                <a:hlinkClick r:id="rId3"/>
              </a:rPr>
              <a:t>https://</a:t>
            </a:r>
            <a:r>
              <a:rPr lang="en-US" sz="1050" dirty="0" err="1">
                <a:solidFill>
                  <a:schemeClr val="bg1"/>
                </a:solidFill>
                <a:latin typeface="Gill Sans MT" panose="020B0502020104020203" pitchFamily="34" charset="77"/>
                <a:hlinkClick r:id="rId3"/>
              </a:rPr>
              <a:t>www.youtube.com</a:t>
            </a:r>
            <a:r>
              <a:rPr lang="en-US" sz="1050" dirty="0">
                <a:solidFill>
                  <a:schemeClr val="bg1"/>
                </a:solidFill>
                <a:latin typeface="Gill Sans MT" panose="020B0502020104020203" pitchFamily="34" charset="77"/>
                <a:hlinkClick r:id="rId3"/>
              </a:rPr>
              <a:t>/</a:t>
            </a:r>
            <a:r>
              <a:rPr lang="en-US" sz="1050" dirty="0" err="1">
                <a:solidFill>
                  <a:schemeClr val="bg1"/>
                </a:solidFill>
                <a:latin typeface="Gill Sans MT" panose="020B0502020104020203" pitchFamily="34" charset="77"/>
                <a:hlinkClick r:id="rId3"/>
              </a:rPr>
              <a:t>watch?v</a:t>
            </a:r>
            <a:r>
              <a:rPr lang="en-US" sz="1050" dirty="0">
                <a:solidFill>
                  <a:schemeClr val="bg1"/>
                </a:solidFill>
                <a:latin typeface="Gill Sans MT" panose="020B0502020104020203" pitchFamily="34" charset="77"/>
                <a:hlinkClick r:id="rId3"/>
              </a:rPr>
              <a:t>=-q82IrNWbKc</a:t>
            </a:r>
            <a:endParaRPr lang="en-US" sz="1050" dirty="0">
              <a:solidFill>
                <a:schemeClr val="bg1"/>
              </a:solidFill>
              <a:latin typeface="Gill Sans MT" panose="020B0502020104020203" pitchFamily="34" charset="77"/>
            </a:endParaRPr>
          </a:p>
        </p:txBody>
      </p:sp>
      <p:pic>
        <p:nvPicPr>
          <p:cNvPr id="5" name="Picture 4">
            <a:hlinkClick r:id="rId3"/>
            <a:extLst>
              <a:ext uri="{FF2B5EF4-FFF2-40B4-BE49-F238E27FC236}">
                <a16:creationId xmlns:a16="http://schemas.microsoft.com/office/drawing/2014/main" id="{EC1BCAE7-F903-9B47-BE52-3B58A2753F0A}"/>
              </a:ext>
            </a:extLst>
          </p:cNvPr>
          <p:cNvPicPr>
            <a:picLocks noChangeAspect="1"/>
          </p:cNvPicPr>
          <p:nvPr/>
        </p:nvPicPr>
        <p:blipFill>
          <a:blip r:embed="rId4"/>
          <a:stretch>
            <a:fillRect/>
          </a:stretch>
        </p:blipFill>
        <p:spPr>
          <a:xfrm>
            <a:off x="544664" y="1039088"/>
            <a:ext cx="8054671" cy="3268872"/>
          </a:xfrm>
          <a:prstGeom prst="rect">
            <a:avLst/>
          </a:prstGeom>
        </p:spPr>
      </p:pic>
    </p:spTree>
    <p:extLst>
      <p:ext uri="{BB962C8B-B14F-4D97-AF65-F5344CB8AC3E}">
        <p14:creationId xmlns:p14="http://schemas.microsoft.com/office/powerpoint/2010/main" val="334592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BA670-A6F9-4D40-AD9A-082AFFE6FE61}"/>
              </a:ext>
            </a:extLst>
          </p:cNvPr>
          <p:cNvSpPr>
            <a:spLocks noGrp="1"/>
          </p:cNvSpPr>
          <p:nvPr>
            <p:ph type="title"/>
          </p:nvPr>
        </p:nvSpPr>
        <p:spPr>
          <a:xfrm>
            <a:off x="349857" y="191392"/>
            <a:ext cx="8861613" cy="783695"/>
          </a:xfrm>
        </p:spPr>
        <p:txBody>
          <a:bodyPr/>
          <a:lstStyle/>
          <a:p>
            <a:r>
              <a:rPr lang="en-US" sz="3200" dirty="0"/>
              <a:t>Is the cell really like a city? (roads - microtubules)</a:t>
            </a:r>
          </a:p>
        </p:txBody>
      </p:sp>
      <p:sp>
        <p:nvSpPr>
          <p:cNvPr id="19" name="TextBox 18">
            <a:extLst>
              <a:ext uri="{FF2B5EF4-FFF2-40B4-BE49-F238E27FC236}">
                <a16:creationId xmlns:a16="http://schemas.microsoft.com/office/drawing/2014/main" id="{1409FD2B-F775-5846-AD94-F4BB69465AC0}"/>
              </a:ext>
            </a:extLst>
          </p:cNvPr>
          <p:cNvSpPr txBox="1"/>
          <p:nvPr/>
        </p:nvSpPr>
        <p:spPr>
          <a:xfrm>
            <a:off x="-329453" y="184897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B88903E-B106-1E4B-BC77-720967B332D9}"/>
              </a:ext>
            </a:extLst>
          </p:cNvPr>
          <p:cNvSpPr txBox="1"/>
          <p:nvPr/>
        </p:nvSpPr>
        <p:spPr>
          <a:xfrm>
            <a:off x="9684327" y="367145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A0A80BC-1F50-B249-83A2-F4467B5AFE94}"/>
              </a:ext>
            </a:extLst>
          </p:cNvPr>
          <p:cNvSpPr txBox="1"/>
          <p:nvPr/>
        </p:nvSpPr>
        <p:spPr>
          <a:xfrm>
            <a:off x="5938196" y="4698192"/>
            <a:ext cx="2983650" cy="253916"/>
          </a:xfrm>
          <a:prstGeom prst="rect">
            <a:avLst/>
          </a:prstGeom>
          <a:noFill/>
        </p:spPr>
        <p:txBody>
          <a:bodyPr wrap="square">
            <a:spAutoFit/>
          </a:bodyPr>
          <a:lstStyle/>
          <a:p>
            <a:r>
              <a:rPr lang="en-US" sz="1050" dirty="0">
                <a:solidFill>
                  <a:schemeClr val="bg1"/>
                </a:solidFill>
                <a:latin typeface="Gill Sans MT" panose="020B0502020104020203" pitchFamily="34" charset="77"/>
                <a:hlinkClick r:id="rId3"/>
              </a:rPr>
              <a:t>https://</a:t>
            </a:r>
            <a:r>
              <a:rPr lang="en-US" sz="1050" dirty="0" err="1">
                <a:solidFill>
                  <a:schemeClr val="bg1"/>
                </a:solidFill>
                <a:latin typeface="Gill Sans MT" panose="020B0502020104020203" pitchFamily="34" charset="77"/>
                <a:hlinkClick r:id="rId3"/>
              </a:rPr>
              <a:t>www.youtube.com</a:t>
            </a:r>
            <a:r>
              <a:rPr lang="en-US" sz="1050" dirty="0">
                <a:solidFill>
                  <a:schemeClr val="bg1"/>
                </a:solidFill>
                <a:latin typeface="Gill Sans MT" panose="020B0502020104020203" pitchFamily="34" charset="77"/>
                <a:hlinkClick r:id="rId3"/>
              </a:rPr>
              <a:t>/</a:t>
            </a:r>
            <a:r>
              <a:rPr lang="en-US" sz="1050" dirty="0" err="1">
                <a:solidFill>
                  <a:schemeClr val="bg1"/>
                </a:solidFill>
                <a:latin typeface="Gill Sans MT" panose="020B0502020104020203" pitchFamily="34" charset="77"/>
                <a:hlinkClick r:id="rId3"/>
              </a:rPr>
              <a:t>watch?v</a:t>
            </a:r>
            <a:r>
              <a:rPr lang="en-US" sz="1050" dirty="0">
                <a:solidFill>
                  <a:schemeClr val="bg1"/>
                </a:solidFill>
                <a:latin typeface="Gill Sans MT" panose="020B0502020104020203" pitchFamily="34" charset="77"/>
                <a:hlinkClick r:id="rId3"/>
              </a:rPr>
              <a:t>=-q82IrNWbKc</a:t>
            </a:r>
            <a:endParaRPr lang="en-US" sz="1050" dirty="0">
              <a:solidFill>
                <a:schemeClr val="bg1"/>
              </a:solidFill>
              <a:latin typeface="Gill Sans MT" panose="020B0502020104020203" pitchFamily="34" charset="77"/>
            </a:endParaRPr>
          </a:p>
        </p:txBody>
      </p:sp>
      <p:pic>
        <p:nvPicPr>
          <p:cNvPr id="5" name="Picture 4" descr="A picture containing plant, ocean floor&#10;&#10;Description automatically generated">
            <a:hlinkClick r:id="rId3"/>
            <a:extLst>
              <a:ext uri="{FF2B5EF4-FFF2-40B4-BE49-F238E27FC236}">
                <a16:creationId xmlns:a16="http://schemas.microsoft.com/office/drawing/2014/main" id="{ABC5F15A-E7A0-8E43-BFB9-347C7135EA0F}"/>
              </a:ext>
            </a:extLst>
          </p:cNvPr>
          <p:cNvPicPr>
            <a:picLocks noChangeAspect="1"/>
          </p:cNvPicPr>
          <p:nvPr/>
        </p:nvPicPr>
        <p:blipFill>
          <a:blip r:embed="rId4"/>
          <a:stretch>
            <a:fillRect/>
          </a:stretch>
        </p:blipFill>
        <p:spPr>
          <a:xfrm>
            <a:off x="349857" y="1097588"/>
            <a:ext cx="8444285" cy="3474793"/>
          </a:xfrm>
          <a:prstGeom prst="rect">
            <a:avLst/>
          </a:prstGeom>
        </p:spPr>
      </p:pic>
    </p:spTree>
    <p:extLst>
      <p:ext uri="{BB962C8B-B14F-4D97-AF65-F5344CB8AC3E}">
        <p14:creationId xmlns:p14="http://schemas.microsoft.com/office/powerpoint/2010/main" val="197017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BA670-A6F9-4D40-AD9A-082AFFE6FE61}"/>
              </a:ext>
            </a:extLst>
          </p:cNvPr>
          <p:cNvSpPr>
            <a:spLocks noGrp="1"/>
          </p:cNvSpPr>
          <p:nvPr>
            <p:ph type="title"/>
          </p:nvPr>
        </p:nvSpPr>
        <p:spPr>
          <a:xfrm>
            <a:off x="833208" y="216052"/>
            <a:ext cx="8159717" cy="783695"/>
          </a:xfrm>
        </p:spPr>
        <p:txBody>
          <a:bodyPr/>
          <a:lstStyle/>
          <a:p>
            <a:r>
              <a:rPr lang="en-US" sz="3200" dirty="0"/>
              <a:t>Is the cell really like a city? (transport - kinesin)</a:t>
            </a:r>
          </a:p>
        </p:txBody>
      </p:sp>
      <p:sp>
        <p:nvSpPr>
          <p:cNvPr id="19" name="TextBox 18">
            <a:extLst>
              <a:ext uri="{FF2B5EF4-FFF2-40B4-BE49-F238E27FC236}">
                <a16:creationId xmlns:a16="http://schemas.microsoft.com/office/drawing/2014/main" id="{1409FD2B-F775-5846-AD94-F4BB69465AC0}"/>
              </a:ext>
            </a:extLst>
          </p:cNvPr>
          <p:cNvSpPr txBox="1"/>
          <p:nvPr/>
        </p:nvSpPr>
        <p:spPr>
          <a:xfrm>
            <a:off x="-329453" y="184897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B88903E-B106-1E4B-BC77-720967B332D9}"/>
              </a:ext>
            </a:extLst>
          </p:cNvPr>
          <p:cNvSpPr txBox="1"/>
          <p:nvPr/>
        </p:nvSpPr>
        <p:spPr>
          <a:xfrm>
            <a:off x="9684327" y="367145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A0A80BC-1F50-B249-83A2-F4467B5AFE94}"/>
              </a:ext>
            </a:extLst>
          </p:cNvPr>
          <p:cNvSpPr txBox="1"/>
          <p:nvPr/>
        </p:nvSpPr>
        <p:spPr>
          <a:xfrm>
            <a:off x="5264015" y="4448339"/>
            <a:ext cx="2983650" cy="253916"/>
          </a:xfrm>
          <a:prstGeom prst="rect">
            <a:avLst/>
          </a:prstGeom>
          <a:noFill/>
        </p:spPr>
        <p:txBody>
          <a:bodyPr wrap="square">
            <a:spAutoFit/>
          </a:bodyPr>
          <a:lstStyle/>
          <a:p>
            <a:r>
              <a:rPr lang="en-US" sz="1050" dirty="0">
                <a:solidFill>
                  <a:schemeClr val="bg1"/>
                </a:solidFill>
                <a:latin typeface="Gill Sans MT" panose="020B0502020104020203" pitchFamily="34" charset="77"/>
                <a:hlinkClick r:id="rId3"/>
              </a:rPr>
              <a:t>https://</a:t>
            </a:r>
            <a:r>
              <a:rPr lang="en-US" sz="1050" dirty="0" err="1">
                <a:solidFill>
                  <a:schemeClr val="bg1"/>
                </a:solidFill>
                <a:latin typeface="Gill Sans MT" panose="020B0502020104020203" pitchFamily="34" charset="77"/>
                <a:hlinkClick r:id="rId3"/>
              </a:rPr>
              <a:t>www.youtube.com</a:t>
            </a:r>
            <a:r>
              <a:rPr lang="en-US" sz="1050" dirty="0">
                <a:solidFill>
                  <a:schemeClr val="bg1"/>
                </a:solidFill>
                <a:latin typeface="Gill Sans MT" panose="020B0502020104020203" pitchFamily="34" charset="77"/>
                <a:hlinkClick r:id="rId3"/>
              </a:rPr>
              <a:t>/</a:t>
            </a:r>
            <a:r>
              <a:rPr lang="en-US" sz="1050" dirty="0" err="1">
                <a:solidFill>
                  <a:schemeClr val="bg1"/>
                </a:solidFill>
                <a:latin typeface="Gill Sans MT" panose="020B0502020104020203" pitchFamily="34" charset="77"/>
                <a:hlinkClick r:id="rId3"/>
              </a:rPr>
              <a:t>watch?v</a:t>
            </a:r>
            <a:r>
              <a:rPr lang="en-US" sz="1050" dirty="0">
                <a:solidFill>
                  <a:schemeClr val="bg1"/>
                </a:solidFill>
                <a:latin typeface="Gill Sans MT" panose="020B0502020104020203" pitchFamily="34" charset="77"/>
                <a:hlinkClick r:id="rId3"/>
              </a:rPr>
              <a:t>=-q82IrNWbKc</a:t>
            </a:r>
            <a:endParaRPr lang="en-US" sz="1050" dirty="0">
              <a:solidFill>
                <a:schemeClr val="bg1"/>
              </a:solidFill>
              <a:latin typeface="Gill Sans MT" panose="020B0502020104020203" pitchFamily="34" charset="77"/>
            </a:endParaRPr>
          </a:p>
        </p:txBody>
      </p:sp>
      <p:pic>
        <p:nvPicPr>
          <p:cNvPr id="5" name="Picture 4" descr="A picture containing fish&#10;&#10;Description automatically generated">
            <a:hlinkClick r:id="rId3"/>
            <a:extLst>
              <a:ext uri="{FF2B5EF4-FFF2-40B4-BE49-F238E27FC236}">
                <a16:creationId xmlns:a16="http://schemas.microsoft.com/office/drawing/2014/main" id="{5FE174A3-B7DF-F443-AFFA-E936E48D3BF0}"/>
              </a:ext>
            </a:extLst>
          </p:cNvPr>
          <p:cNvPicPr>
            <a:picLocks noChangeAspect="1"/>
          </p:cNvPicPr>
          <p:nvPr/>
        </p:nvPicPr>
        <p:blipFill>
          <a:blip r:embed="rId4"/>
          <a:stretch>
            <a:fillRect/>
          </a:stretch>
        </p:blipFill>
        <p:spPr>
          <a:xfrm>
            <a:off x="880432" y="1097806"/>
            <a:ext cx="7190142" cy="3350533"/>
          </a:xfrm>
          <a:prstGeom prst="rect">
            <a:avLst/>
          </a:prstGeom>
        </p:spPr>
      </p:pic>
    </p:spTree>
    <p:extLst>
      <p:ext uri="{BB962C8B-B14F-4D97-AF65-F5344CB8AC3E}">
        <p14:creationId xmlns:p14="http://schemas.microsoft.com/office/powerpoint/2010/main" val="86139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FBA670-A6F9-4D40-AD9A-082AFFE6FE61}"/>
              </a:ext>
            </a:extLst>
          </p:cNvPr>
          <p:cNvSpPr>
            <a:spLocks noGrp="1"/>
          </p:cNvSpPr>
          <p:nvPr>
            <p:ph type="title"/>
          </p:nvPr>
        </p:nvSpPr>
        <p:spPr>
          <a:xfrm>
            <a:off x="592372" y="294207"/>
            <a:ext cx="8360797" cy="783695"/>
          </a:xfrm>
        </p:spPr>
        <p:txBody>
          <a:bodyPr>
            <a:normAutofit fontScale="90000"/>
          </a:bodyPr>
          <a:lstStyle/>
          <a:p>
            <a:r>
              <a:rPr lang="en-US" sz="3200" dirty="0"/>
              <a:t>Is the cell really like a city? (waste disposal - lysosome)</a:t>
            </a:r>
          </a:p>
        </p:txBody>
      </p:sp>
      <p:sp>
        <p:nvSpPr>
          <p:cNvPr id="19" name="TextBox 18">
            <a:extLst>
              <a:ext uri="{FF2B5EF4-FFF2-40B4-BE49-F238E27FC236}">
                <a16:creationId xmlns:a16="http://schemas.microsoft.com/office/drawing/2014/main" id="{1409FD2B-F775-5846-AD94-F4BB69465AC0}"/>
              </a:ext>
            </a:extLst>
          </p:cNvPr>
          <p:cNvSpPr txBox="1"/>
          <p:nvPr/>
        </p:nvSpPr>
        <p:spPr>
          <a:xfrm>
            <a:off x="-329453" y="184897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BB88903E-B106-1E4B-BC77-720967B332D9}"/>
              </a:ext>
            </a:extLst>
          </p:cNvPr>
          <p:cNvSpPr txBox="1"/>
          <p:nvPr/>
        </p:nvSpPr>
        <p:spPr>
          <a:xfrm>
            <a:off x="9684327" y="367145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A0A80BC-1F50-B249-83A2-F4467B5AFE94}"/>
              </a:ext>
            </a:extLst>
          </p:cNvPr>
          <p:cNvSpPr txBox="1"/>
          <p:nvPr/>
        </p:nvSpPr>
        <p:spPr>
          <a:xfrm>
            <a:off x="5651950" y="4510339"/>
            <a:ext cx="2983650" cy="253916"/>
          </a:xfrm>
          <a:prstGeom prst="rect">
            <a:avLst/>
          </a:prstGeom>
          <a:noFill/>
        </p:spPr>
        <p:txBody>
          <a:bodyPr wrap="square">
            <a:spAutoFit/>
          </a:bodyPr>
          <a:lstStyle/>
          <a:p>
            <a:r>
              <a:rPr lang="en-US" sz="1050" dirty="0">
                <a:solidFill>
                  <a:schemeClr val="bg1"/>
                </a:solidFill>
                <a:latin typeface="Gill Sans MT" panose="020B0502020104020203" pitchFamily="34" charset="77"/>
              </a:rPr>
              <a:t>https://</a:t>
            </a:r>
            <a:r>
              <a:rPr lang="en-US" sz="1050" dirty="0" err="1">
                <a:solidFill>
                  <a:schemeClr val="bg1"/>
                </a:solidFill>
                <a:latin typeface="Gill Sans MT" panose="020B0502020104020203" pitchFamily="34" charset="77"/>
              </a:rPr>
              <a:t>www.youtube.com</a:t>
            </a:r>
            <a:r>
              <a:rPr lang="en-US" sz="1050" dirty="0">
                <a:solidFill>
                  <a:schemeClr val="bg1"/>
                </a:solidFill>
                <a:latin typeface="Gill Sans MT" panose="020B0502020104020203" pitchFamily="34" charset="77"/>
              </a:rPr>
              <a:t>/</a:t>
            </a:r>
            <a:r>
              <a:rPr lang="en-US" sz="1050" dirty="0" err="1">
                <a:solidFill>
                  <a:schemeClr val="bg1"/>
                </a:solidFill>
                <a:latin typeface="Gill Sans MT" panose="020B0502020104020203" pitchFamily="34" charset="77"/>
              </a:rPr>
              <a:t>watch?v</a:t>
            </a:r>
            <a:r>
              <a:rPr lang="en-US" sz="1050" dirty="0">
                <a:solidFill>
                  <a:schemeClr val="bg1"/>
                </a:solidFill>
                <a:latin typeface="Gill Sans MT" panose="020B0502020104020203" pitchFamily="34" charset="77"/>
              </a:rPr>
              <a:t>=-</a:t>
            </a:r>
            <a:r>
              <a:rPr lang="en-US" sz="1050" dirty="0">
                <a:solidFill>
                  <a:schemeClr val="bg1"/>
                </a:solidFill>
                <a:latin typeface="Gill Sans MT" panose="020B0502020104020203" pitchFamily="34" charset="77"/>
                <a:hlinkClick r:id="rId3"/>
              </a:rPr>
              <a:t>q82IrNWbKc</a:t>
            </a:r>
            <a:endParaRPr lang="en-US" sz="1050" dirty="0">
              <a:solidFill>
                <a:schemeClr val="bg1"/>
              </a:solidFill>
              <a:latin typeface="Gill Sans MT" panose="020B0502020104020203" pitchFamily="34" charset="77"/>
            </a:endParaRPr>
          </a:p>
        </p:txBody>
      </p:sp>
      <p:pic>
        <p:nvPicPr>
          <p:cNvPr id="5" name="Picture 4" descr="A picture containing blue, eaten, ocean floor&#10;&#10;Description automatically generated">
            <a:hlinkClick r:id="rId3"/>
            <a:extLst>
              <a:ext uri="{FF2B5EF4-FFF2-40B4-BE49-F238E27FC236}">
                <a16:creationId xmlns:a16="http://schemas.microsoft.com/office/drawing/2014/main" id="{A6B0C43C-3B18-8640-8C4C-9CF071E0288D}"/>
              </a:ext>
            </a:extLst>
          </p:cNvPr>
          <p:cNvPicPr>
            <a:picLocks noChangeAspect="1"/>
          </p:cNvPicPr>
          <p:nvPr/>
        </p:nvPicPr>
        <p:blipFill>
          <a:blip r:embed="rId4"/>
          <a:stretch>
            <a:fillRect/>
          </a:stretch>
        </p:blipFill>
        <p:spPr>
          <a:xfrm>
            <a:off x="592372" y="1202379"/>
            <a:ext cx="7959256" cy="3255066"/>
          </a:xfrm>
          <a:prstGeom prst="rect">
            <a:avLst/>
          </a:prstGeom>
        </p:spPr>
      </p:pic>
    </p:spTree>
    <p:extLst>
      <p:ext uri="{BB962C8B-B14F-4D97-AF65-F5344CB8AC3E}">
        <p14:creationId xmlns:p14="http://schemas.microsoft.com/office/powerpoint/2010/main" val="1063690147"/>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3443</TotalTime>
  <Words>670</Words>
  <Application>Microsoft Macintosh PowerPoint</Application>
  <PresentationFormat>On-screen Show (16:9)</PresentationFormat>
  <Paragraphs>99</Paragraphs>
  <Slides>22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-apple-system</vt:lpstr>
      <vt:lpstr>Arial</vt:lpstr>
      <vt:lpstr>Gill Sans MT</vt:lpstr>
      <vt:lpstr>Lato</vt:lpstr>
      <vt:lpstr>Lato Black</vt:lpstr>
      <vt:lpstr>Lato Regular</vt:lpstr>
      <vt:lpstr>Lato Semibold</vt:lpstr>
      <vt:lpstr>With Title</vt:lpstr>
      <vt:lpstr>PowerPoint Presentation</vt:lpstr>
      <vt:lpstr>PowerPoint Presentation</vt:lpstr>
      <vt:lpstr>Building a city</vt:lpstr>
      <vt:lpstr>What does an underwater city need?</vt:lpstr>
      <vt:lpstr>Is the cell really like a city? (blueprints - DNA)</vt:lpstr>
      <vt:lpstr>Is the cell really like a city? (factories - ribosomes)</vt:lpstr>
      <vt:lpstr>Is the cell really like a city? (roads - microtubules)</vt:lpstr>
      <vt:lpstr>Is the cell really like a city? (transport - kinesin)</vt:lpstr>
      <vt:lpstr>Is the cell really like a city? (waste disposal - lysosome)</vt:lpstr>
      <vt:lpstr>Is the cell really like a city?  (energy production – ATP synthase)</vt:lpstr>
      <vt:lpstr>PowerPoint Presentation</vt:lpstr>
      <vt:lpstr>How big are these cities?</vt:lpstr>
      <vt:lpstr>What are the odds?</vt:lpstr>
      <vt:lpstr>Odds of single cell-to-human evolution</vt:lpstr>
      <vt:lpstr>Odds of single cell-to-human evolution</vt:lpstr>
      <vt:lpstr>The odds that a hypothetical ‘simple cell’ could form by chance is acknowledged to be worse than:  1 in 1057,800</vt:lpstr>
      <vt:lpstr>A Single Accidental Protein?</vt:lpstr>
      <vt:lpstr>PowerPoint Presentation</vt:lpstr>
      <vt:lpstr>S.E.T.I.</vt:lpstr>
      <vt:lpstr>PowerPoint Presentation</vt:lpstr>
      <vt:lpstr>In the beginning….God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381</cp:revision>
  <dcterms:created xsi:type="dcterms:W3CDTF">2014-04-30T18:34:38Z</dcterms:created>
  <dcterms:modified xsi:type="dcterms:W3CDTF">2021-11-17T21:59:42Z</dcterms:modified>
</cp:coreProperties>
</file>