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56" r:id="rId2"/>
    <p:sldId id="289" r:id="rId3"/>
    <p:sldId id="291" r:id="rId4"/>
    <p:sldId id="290" r:id="rId5"/>
    <p:sldId id="295" r:id="rId6"/>
    <p:sldId id="276" r:id="rId7"/>
    <p:sldId id="296" r:id="rId8"/>
    <p:sldId id="274" r:id="rId9"/>
    <p:sldId id="297" r:id="rId10"/>
    <p:sldId id="283" r:id="rId11"/>
    <p:sldId id="294" r:id="rId12"/>
    <p:sldId id="298" r:id="rId13"/>
    <p:sldId id="299"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7C71"/>
    <a:srgbClr val="E8D4B8"/>
    <a:srgbClr val="AC3B12"/>
    <a:srgbClr val="272B30"/>
    <a:srgbClr val="78C074"/>
    <a:srgbClr val="3E9BF8"/>
    <a:srgbClr val="904B25"/>
    <a:srgbClr val="C0652E"/>
    <a:srgbClr val="871C17"/>
    <a:srgbClr val="A524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3"/>
    <p:restoredTop sz="94286"/>
  </p:normalViewPr>
  <p:slideViewPr>
    <p:cSldViewPr snapToGrid="0" snapToObjects="1">
      <p:cViewPr varScale="1">
        <p:scale>
          <a:sx n="161" d="100"/>
          <a:sy n="161" d="100"/>
        </p:scale>
        <p:origin x="960" y="1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956BFB-72F2-C149-B567-312CA65074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Lato" panose="020F0502020204030203" pitchFamily="34" charset="0"/>
            </a:endParaRPr>
          </a:p>
        </p:txBody>
      </p:sp>
      <p:sp>
        <p:nvSpPr>
          <p:cNvPr id="4" name="Footer Placeholder 3">
            <a:extLst>
              <a:ext uri="{FF2B5EF4-FFF2-40B4-BE49-F238E27FC236}">
                <a16:creationId xmlns:a16="http://schemas.microsoft.com/office/drawing/2014/main" id="{0E3FAE24-DD58-C349-AFB0-44F2BB9DAA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Lato" panose="020F0502020204030203" pitchFamily="34" charset="0"/>
            </a:endParaRPr>
          </a:p>
        </p:txBody>
      </p:sp>
      <p:sp>
        <p:nvSpPr>
          <p:cNvPr id="5" name="Slide Number Placeholder 4">
            <a:extLst>
              <a:ext uri="{FF2B5EF4-FFF2-40B4-BE49-F238E27FC236}">
                <a16:creationId xmlns:a16="http://schemas.microsoft.com/office/drawing/2014/main" id="{35AACDBE-C70C-5848-B54E-B7EF5E19C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F775A4-25D9-AB46-B3E9-AE6665A365C2}" type="slidenum">
              <a:rPr lang="en-US" smtClean="0">
                <a:latin typeface="Lato" panose="020F0502020204030203" pitchFamily="34" charset="0"/>
              </a:rPr>
              <a:t>‹#›</a:t>
            </a:fld>
            <a:endParaRPr lang="en-US" dirty="0">
              <a:latin typeface="Lato" panose="020F0502020204030203" pitchFamily="34" charset="0"/>
            </a:endParaRPr>
          </a:p>
        </p:txBody>
      </p:sp>
      <p:sp>
        <p:nvSpPr>
          <p:cNvPr id="6" name="Date Placeholder 5">
            <a:extLst>
              <a:ext uri="{FF2B5EF4-FFF2-40B4-BE49-F238E27FC236}">
                <a16:creationId xmlns:a16="http://schemas.microsoft.com/office/drawing/2014/main" id="{DC1B7E47-8A17-D744-8FC4-318015769F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9C70D9-64D7-9F45-8AAD-0E4E4CEBF8C6}" type="datetimeFigureOut">
              <a:rPr lang="en-US" smtClean="0">
                <a:latin typeface="Lato" panose="020F0502020204030203" pitchFamily="34" charset="0"/>
              </a:rPr>
              <a:t>10/25/21</a:t>
            </a:fld>
            <a:endParaRPr lang="en-US" dirty="0">
              <a:latin typeface="Lato" panose="020F0502020204030203" pitchFamily="34" charset="0"/>
            </a:endParaRPr>
          </a:p>
        </p:txBody>
      </p:sp>
    </p:spTree>
    <p:extLst>
      <p:ext uri="{BB962C8B-B14F-4D97-AF65-F5344CB8AC3E}">
        <p14:creationId xmlns:p14="http://schemas.microsoft.com/office/powerpoint/2010/main" val="2828714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Lato" panose="020F05020202040302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Lato" panose="020F0502020204030203" pitchFamily="34" charset="0"/>
              </a:defRPr>
            </a:lvl1pPr>
          </a:lstStyle>
          <a:p>
            <a:fld id="{4CC2C837-2950-A949-A2DC-4377807F723A}" type="datetimeFigureOut">
              <a:rPr lang="en-US" smtClean="0"/>
              <a:pPr/>
              <a:t>10/25/21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Lato" panose="020F05020202040302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Lato" panose="020F0502020204030203" pitchFamily="34" charset="0"/>
              </a:defRPr>
            </a:lvl1pPr>
          </a:lstStyle>
          <a:p>
            <a:fld id="{1E6C1AF6-CE6F-8E4E-A621-7E2949989CBD}" type="slidenum">
              <a:rPr lang="en-US" smtClean="0"/>
              <a:pPr/>
              <a:t>‹#›</a:t>
            </a:fld>
            <a:endParaRPr lang="en-US" dirty="0"/>
          </a:p>
        </p:txBody>
      </p:sp>
    </p:spTree>
    <p:extLst>
      <p:ext uri="{BB962C8B-B14F-4D97-AF65-F5344CB8AC3E}">
        <p14:creationId xmlns:p14="http://schemas.microsoft.com/office/powerpoint/2010/main" val="3827302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Lato" panose="020F0502020204030203" pitchFamily="34" charset="0"/>
        <a:ea typeface="+mn-ea"/>
        <a:cs typeface="+mn-cs"/>
      </a:defRPr>
    </a:lvl1pPr>
    <a:lvl2pPr marL="457200" algn="l" defTabSz="914400" rtl="0" eaLnBrk="1" latinLnBrk="0" hangingPunct="1">
      <a:defRPr sz="1200" b="0" i="0" kern="1200">
        <a:solidFill>
          <a:schemeClr val="tx1"/>
        </a:solidFill>
        <a:latin typeface="Lato" panose="020F0502020204030203" pitchFamily="34" charset="0"/>
        <a:ea typeface="+mn-ea"/>
        <a:cs typeface="+mn-cs"/>
      </a:defRPr>
    </a:lvl2pPr>
    <a:lvl3pPr marL="914400" algn="l" defTabSz="914400" rtl="0" eaLnBrk="1" latinLnBrk="0" hangingPunct="1">
      <a:defRPr sz="1200" b="0" i="0" kern="1200">
        <a:solidFill>
          <a:schemeClr val="tx1"/>
        </a:solidFill>
        <a:latin typeface="Lato" panose="020F0502020204030203" pitchFamily="34" charset="0"/>
        <a:ea typeface="+mn-ea"/>
        <a:cs typeface="+mn-cs"/>
      </a:defRPr>
    </a:lvl3pPr>
    <a:lvl4pPr marL="1371600" algn="l" defTabSz="914400" rtl="0" eaLnBrk="1" latinLnBrk="0" hangingPunct="1">
      <a:defRPr sz="1200" b="0" i="0" kern="1200">
        <a:solidFill>
          <a:schemeClr val="tx1"/>
        </a:solidFill>
        <a:latin typeface="Lato" panose="020F0502020204030203" pitchFamily="34" charset="0"/>
        <a:ea typeface="+mn-ea"/>
        <a:cs typeface="+mn-cs"/>
      </a:defRPr>
    </a:lvl4pPr>
    <a:lvl5pPr marL="1828800" algn="l" defTabSz="914400" rtl="0" eaLnBrk="1" latinLnBrk="0" hangingPunct="1">
      <a:defRPr sz="1200" b="0" i="0" kern="1200">
        <a:solidFill>
          <a:schemeClr val="tx1"/>
        </a:solidFill>
        <a:latin typeface="Lato" panose="020F050202020403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www.newlifepublishing.co.uk</a:t>
            </a:r>
            <a:r>
              <a:rPr lang="en-US" dirty="0"/>
              <a:t>/articles/views/simplest-bacteria-more-complex-than-a-jumbo-jet/</a:t>
            </a:r>
          </a:p>
          <a:p>
            <a:r>
              <a:rPr lang="en-US" b="0" i="0" dirty="0">
                <a:solidFill>
                  <a:srgbClr val="000000"/>
                </a:solidFill>
                <a:effectLst/>
                <a:latin typeface="Lato"/>
              </a:rPr>
              <a:t>Using electron cryotomography – an electron microscope and very cold temperatures – they found this creature’s tails are powered by seven motors, arranged in a hexagonal array, with all gears interacting with 24 smaller gears between them. To discover that such a ‘simple’ organism has a micro 24 gear planetary gear- box, synchronously driven by seven proton-powered motors complete with clutches, modulators and anti-skid </a:t>
            </a:r>
            <a:r>
              <a:rPr lang="en-US" b="0" i="0" dirty="0" err="1">
                <a:solidFill>
                  <a:srgbClr val="000000"/>
                </a:solidFill>
                <a:effectLst/>
                <a:latin typeface="Lato"/>
              </a:rPr>
              <a:t>sen</a:t>
            </a:r>
            <a:r>
              <a:rPr lang="en-US" b="0" i="0" dirty="0">
                <a:solidFill>
                  <a:srgbClr val="000000"/>
                </a:solidFill>
                <a:effectLst/>
                <a:latin typeface="Lato"/>
              </a:rPr>
              <a:t>- </a:t>
            </a:r>
            <a:r>
              <a:rPr lang="en-US" b="0" i="0" dirty="0" err="1">
                <a:solidFill>
                  <a:srgbClr val="000000"/>
                </a:solidFill>
                <a:effectLst/>
                <a:latin typeface="Lato"/>
              </a:rPr>
              <a:t>sors</a:t>
            </a:r>
            <a:r>
              <a:rPr lang="en-US" b="0" i="0" dirty="0">
                <a:solidFill>
                  <a:srgbClr val="000000"/>
                </a:solidFill>
                <a:effectLst/>
                <a:latin typeface="Lato"/>
              </a:rPr>
              <a:t> is breathtaking.</a:t>
            </a:r>
          </a:p>
          <a:p>
            <a:pPr algn="l"/>
            <a:r>
              <a:rPr lang="en-US" dirty="0">
                <a:solidFill>
                  <a:srgbClr val="000000"/>
                </a:solidFill>
                <a:effectLst/>
                <a:latin typeface="Lato" panose="020F0502020204030203" pitchFamily="34" charset="0"/>
              </a:rPr>
              <a:t>The MO-1 was found in rock claimed to be three billion years old, making it the oldest, most complete single cell known to science.</a:t>
            </a:r>
          </a:p>
        </p:txBody>
      </p:sp>
      <p:sp>
        <p:nvSpPr>
          <p:cNvPr id="4" name="Slide Number Placeholder 3"/>
          <p:cNvSpPr>
            <a:spLocks noGrp="1"/>
          </p:cNvSpPr>
          <p:nvPr>
            <p:ph type="sldNum" sz="quarter" idx="5"/>
          </p:nvPr>
        </p:nvSpPr>
        <p:spPr/>
        <p:txBody>
          <a:bodyPr/>
          <a:lstStyle/>
          <a:p>
            <a:fld id="{5AC96103-B45C-E74D-85F6-082881B2F832}" type="slidenum">
              <a:rPr lang="en-US" smtClean="0"/>
              <a:t>2</a:t>
            </a:fld>
            <a:endParaRPr lang="en-US"/>
          </a:p>
        </p:txBody>
      </p:sp>
    </p:spTree>
    <p:extLst>
      <p:ext uri="{BB962C8B-B14F-4D97-AF65-F5344CB8AC3E}">
        <p14:creationId xmlns:p14="http://schemas.microsoft.com/office/powerpoint/2010/main" val="2732115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a:rPr>
              <a:t>“The motors can drive the MO-1 bacteria at relative speeds of 100 body lengths/second. A cheetah achieves a land speed of only 25 body lengths/second in comparison and that’s in air, not fluid!” he says. </a:t>
            </a:r>
            <a:endParaRPr lang="en-US" dirty="0">
              <a:solidFill>
                <a:srgbClr val="000000"/>
              </a:solidFill>
              <a:effectLst/>
              <a:latin typeface="Lato" panose="020F0502020204030203" pitchFamily="34" charset="0"/>
            </a:endParaRPr>
          </a:p>
        </p:txBody>
      </p:sp>
      <p:sp>
        <p:nvSpPr>
          <p:cNvPr id="4" name="Slide Number Placeholder 3"/>
          <p:cNvSpPr>
            <a:spLocks noGrp="1"/>
          </p:cNvSpPr>
          <p:nvPr>
            <p:ph type="sldNum" sz="quarter" idx="5"/>
          </p:nvPr>
        </p:nvSpPr>
        <p:spPr/>
        <p:txBody>
          <a:bodyPr/>
          <a:lstStyle/>
          <a:p>
            <a:fld id="{5AC96103-B45C-E74D-85F6-082881B2F832}" type="slidenum">
              <a:rPr lang="en-US" smtClean="0"/>
              <a:t>3</a:t>
            </a:fld>
            <a:endParaRPr lang="en-US"/>
          </a:p>
        </p:txBody>
      </p:sp>
    </p:spTree>
    <p:extLst>
      <p:ext uri="{BB962C8B-B14F-4D97-AF65-F5344CB8AC3E}">
        <p14:creationId xmlns:p14="http://schemas.microsoft.com/office/powerpoint/2010/main" val="4237568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C1AF6-CE6F-8E4E-A621-7E2949989CBD}" type="slidenum">
              <a:rPr lang="en-US" smtClean="0"/>
              <a:pPr/>
              <a:t>6</a:t>
            </a:fld>
            <a:endParaRPr lang="en-US" dirty="0"/>
          </a:p>
        </p:txBody>
      </p:sp>
    </p:spTree>
    <p:extLst>
      <p:ext uri="{BB962C8B-B14F-4D97-AF65-F5344CB8AC3E}">
        <p14:creationId xmlns:p14="http://schemas.microsoft.com/office/powerpoint/2010/main" val="15446697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20699" y="1420092"/>
            <a:ext cx="2781301" cy="3363913"/>
          </a:xfrm>
        </p:spPr>
        <p:txBody>
          <a:bodyPr anchor="b">
            <a:normAutofit/>
          </a:bodyPr>
          <a:lstStyle>
            <a:lvl1pPr marL="0" indent="0" algn="ctr">
              <a:buNone/>
              <a:defRPr sz="19900" b="0" i="0">
                <a:latin typeface="Lato Black"/>
                <a:ea typeface="Lato" panose="020F0502020204030203" pitchFamily="34" charset="0"/>
                <a:cs typeface="Lato Black"/>
              </a:defRPr>
            </a:lvl1pPr>
          </a:lstStyle>
          <a:p>
            <a:pPr lvl="0"/>
            <a:r>
              <a:rPr lang="en-US" dirty="0"/>
              <a:t>9</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986" y="4503641"/>
            <a:ext cx="1825066" cy="259424"/>
          </a:xfrm>
          <a:prstGeom prst="rect">
            <a:avLst/>
          </a:prstGeom>
        </p:spPr>
      </p:pic>
      <p:sp>
        <p:nvSpPr>
          <p:cNvPr id="3" name="Subtitle 2"/>
          <p:cNvSpPr>
            <a:spLocks noGrp="1"/>
          </p:cNvSpPr>
          <p:nvPr>
            <p:ph type="subTitle" idx="1" hasCustomPrompt="1"/>
          </p:nvPr>
        </p:nvSpPr>
        <p:spPr>
          <a:xfrm>
            <a:off x="3302000" y="2934636"/>
            <a:ext cx="5176113" cy="1239893"/>
          </a:xfrm>
        </p:spPr>
        <p:txBody>
          <a:bodyPr anchor="ctr">
            <a:noAutofit/>
          </a:bodyPr>
          <a:lstStyle>
            <a:lvl1pPr marL="0" indent="0" algn="ctr">
              <a:lnSpc>
                <a:spcPct val="80000"/>
              </a:lnSpc>
              <a:buNone/>
              <a:defRPr sz="4000" b="0" i="0" spc="0" baseline="0">
                <a:solidFill>
                  <a:schemeClr val="tx1">
                    <a:tint val="75000"/>
                  </a:schemeClr>
                </a:solidFill>
                <a:latin typeface="Lato Black"/>
                <a:ea typeface="Lato" panose="020F0502020204030203" pitchFamily="34" charset="0"/>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Title of Lesson</a:t>
            </a:r>
            <a:br>
              <a:rPr lang="en-US" dirty="0"/>
            </a:br>
            <a:r>
              <a:rPr lang="en-US" dirty="0"/>
              <a:t>Second Line of Title</a:t>
            </a:r>
          </a:p>
        </p:txBody>
      </p:sp>
      <p:sp>
        <p:nvSpPr>
          <p:cNvPr id="8" name="TextBox 7">
            <a:extLst>
              <a:ext uri="{FF2B5EF4-FFF2-40B4-BE49-F238E27FC236}">
                <a16:creationId xmlns:a16="http://schemas.microsoft.com/office/drawing/2014/main" id="{F4CED7F1-D286-6146-970D-28FF4D6E4886}"/>
              </a:ext>
            </a:extLst>
          </p:cNvPr>
          <p:cNvSpPr txBox="1"/>
          <p:nvPr userDrawn="1"/>
        </p:nvSpPr>
        <p:spPr>
          <a:xfrm>
            <a:off x="2609627" y="1656768"/>
            <a:ext cx="3924746" cy="400110"/>
          </a:xfrm>
          <a:prstGeom prst="rect">
            <a:avLst/>
          </a:prstGeom>
          <a:noFill/>
        </p:spPr>
        <p:txBody>
          <a:bodyPr wrap="square" rtlCol="0" anchor="b">
            <a:spAutoFit/>
          </a:bodyPr>
          <a:lstStyle/>
          <a:p>
            <a:pPr algn="ctr"/>
            <a:r>
              <a:rPr lang="en-US" sz="2000" b="1" i="0" spc="0" dirty="0">
                <a:latin typeface="Lato Black" panose="020F0502020204030203" pitchFamily="34" charset="0"/>
                <a:ea typeface="Lato Black" panose="020F0502020204030203" pitchFamily="34" charset="0"/>
                <a:cs typeface="Lato Black" panose="020F0502020204030203" pitchFamily="34" charset="0"/>
              </a:rPr>
              <a:t>KIM WALL</a:t>
            </a:r>
          </a:p>
        </p:txBody>
      </p:sp>
    </p:spTree>
    <p:extLst>
      <p:ext uri="{BB962C8B-B14F-4D97-AF65-F5344CB8AC3E}">
        <p14:creationId xmlns:p14="http://schemas.microsoft.com/office/powerpoint/2010/main" val="144475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b="0" i="0">
                <a:latin typeface="Lato Regular"/>
                <a:ea typeface="Lato" panose="020F0502020204030203" pitchFamily="34" charset="0"/>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1" i="0" baseline="0">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John 3:16</a:t>
            </a:r>
          </a:p>
        </p:txBody>
      </p:sp>
    </p:spTree>
    <p:extLst>
      <p:ext uri="{BB962C8B-B14F-4D97-AF65-F5344CB8AC3E}">
        <p14:creationId xmlns:p14="http://schemas.microsoft.com/office/powerpoint/2010/main" val="2723253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465439"/>
            <a:ext cx="7913430" cy="4236288"/>
          </a:xfrm>
        </p:spPr>
        <p:txBody>
          <a:bodyPr anchor="ctr">
            <a:normAutofit/>
          </a:bodyPr>
          <a:lstStyle>
            <a:lvl1pPr algn="ctr">
              <a:defRPr sz="4000" b="0"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2794396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681" y="465439"/>
            <a:ext cx="3948914" cy="4236288"/>
          </a:xfrm>
          <a:noFill/>
        </p:spPr>
        <p:txBody>
          <a:bodyPr anchor="ctr">
            <a:normAutofit/>
          </a:bodyPr>
          <a:lstStyle>
            <a:lvl1pPr algn="ctr">
              <a:defRPr sz="4000" b="0"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3846221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993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89888"/>
            <a:ext cx="8229600" cy="3440032"/>
          </a:xfrm>
          <a:prstGeom prst="rect">
            <a:avLst/>
          </a:prstGeo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7200" y="274638"/>
            <a:ext cx="8229600" cy="783695"/>
          </a:xfrm>
          <a:prstGeom prst="rect">
            <a:avLst/>
          </a:prstGeom>
        </p:spPr>
        <p:txBody>
          <a:bodyPr anchor="b"/>
          <a:lstStyle>
            <a:lvl1pPr>
              <a:defRPr b="1" i="0">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667166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85800" y="347619"/>
            <a:ext cx="7772400" cy="3693156"/>
          </a:xfrm>
          <a:prstGeom prst="rect">
            <a:avLst/>
          </a:prstGeom>
        </p:spPr>
        <p:txBody>
          <a:bodyPr anchor="ctr">
            <a:normAutofit/>
          </a:bodyPr>
          <a:lstStyle>
            <a:lvl1pPr marL="0" indent="0">
              <a:buNone/>
              <a:defRPr sz="3600" b="0" i="0">
                <a:solidFill>
                  <a:srgbClr val="FFFFFF"/>
                </a:solidFill>
                <a:latin typeface="Lato" panose="020F0502020204030203" pitchFamily="34" charset="0"/>
                <a:ea typeface="Lato" panose="020F0502020204030203" pitchFamily="34" charset="0"/>
                <a:cs typeface="Lato" panose="020F050202020403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Content Placeholder 4"/>
          <p:cNvSpPr>
            <a:spLocks noGrp="1"/>
          </p:cNvSpPr>
          <p:nvPr>
            <p:ph sz="quarter" idx="10" hasCustomPrompt="1"/>
          </p:nvPr>
        </p:nvSpPr>
        <p:spPr>
          <a:xfrm>
            <a:off x="685800" y="4287308"/>
            <a:ext cx="7772400" cy="460375"/>
          </a:xfrm>
          <a:prstGeom prst="rect">
            <a:avLst/>
          </a:prstGeom>
        </p:spPr>
        <p:txBody>
          <a:bodyPr anchor="ctr">
            <a:noAutofit/>
          </a:bodyPr>
          <a:lstStyle>
            <a:lvl1pPr marL="0" indent="0">
              <a:buNone/>
              <a:defRPr sz="2800" b="1" i="0" baseline="0">
                <a:latin typeface="Lato" panose="020F0502020204030203" pitchFamily="34" charset="0"/>
                <a:ea typeface="Lato" panose="020F0502020204030203" pitchFamily="34" charset="0"/>
                <a:cs typeface="Lato" panose="020F0502020204030203" pitchFamily="34" charset="0"/>
              </a:defRPr>
            </a:lvl1pPr>
            <a:lvl2pPr>
              <a:defRPr sz="1600"/>
            </a:lvl2pPr>
            <a:lvl3pPr>
              <a:defRPr sz="1400"/>
            </a:lvl3pPr>
            <a:lvl4pPr>
              <a:defRPr sz="1200"/>
            </a:lvl4pPr>
            <a:lvl5pPr>
              <a:defRPr sz="1200"/>
            </a:lvl5pPr>
          </a:lstStyle>
          <a:p>
            <a:pPr lvl="0"/>
            <a:r>
              <a:rPr lang="en-US" dirty="0"/>
              <a:t>- Bible Verse 3:15</a:t>
            </a:r>
          </a:p>
        </p:txBody>
      </p:sp>
    </p:spTree>
    <p:extLst>
      <p:ext uri="{BB962C8B-B14F-4D97-AF65-F5344CB8AC3E}">
        <p14:creationId xmlns:p14="http://schemas.microsoft.com/office/powerpoint/2010/main" val="3423729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15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683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b="0" i="0">
                <a:latin typeface="Lato Regular"/>
                <a:ea typeface="Lato" panose="020F0502020204030203" pitchFamily="34" charset="0"/>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1" i="0" baseline="0">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John 3:16</a:t>
            </a:r>
          </a:p>
        </p:txBody>
      </p:sp>
    </p:spTree>
    <p:extLst>
      <p:ext uri="{BB962C8B-B14F-4D97-AF65-F5344CB8AC3E}">
        <p14:creationId xmlns:p14="http://schemas.microsoft.com/office/powerpoint/2010/main" val="16492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465439"/>
            <a:ext cx="7913430" cy="4236288"/>
          </a:xfrm>
        </p:spPr>
        <p:txBody>
          <a:bodyPr anchor="ctr">
            <a:normAutofit/>
          </a:bodyPr>
          <a:lstStyle>
            <a:lvl1pPr algn="ctr">
              <a:defRPr sz="4000" b="0"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53176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681" y="465439"/>
            <a:ext cx="3948914" cy="4236288"/>
          </a:xfrm>
          <a:noFill/>
        </p:spPr>
        <p:txBody>
          <a:bodyPr anchor="ctr">
            <a:normAutofit/>
          </a:bodyPr>
          <a:lstStyle>
            <a:lvl1pPr algn="ctr">
              <a:defRPr sz="4000" b="0"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306945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877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bg2">
            <a:lumMod val="10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me -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90882" y="1956804"/>
            <a:ext cx="2781301" cy="3363913"/>
          </a:xfrm>
        </p:spPr>
        <p:txBody>
          <a:bodyPr anchor="b">
            <a:normAutofit/>
          </a:bodyPr>
          <a:lstStyle>
            <a:lvl1pPr marL="0" indent="0" algn="ctr">
              <a:buNone/>
              <a:defRPr sz="19900" b="0" i="0">
                <a:latin typeface="Lato Black"/>
                <a:ea typeface="Lato" panose="020F0502020204030203" pitchFamily="34" charset="0"/>
                <a:cs typeface="Lato Black"/>
              </a:defRPr>
            </a:lvl1pPr>
          </a:lstStyle>
          <a:p>
            <a:pPr lvl="0"/>
            <a:r>
              <a:rPr lang="en-US" dirty="0"/>
              <a:t>9</a:t>
            </a:r>
          </a:p>
        </p:txBody>
      </p:sp>
      <p:sp>
        <p:nvSpPr>
          <p:cNvPr id="3" name="Subtitle 2"/>
          <p:cNvSpPr>
            <a:spLocks noGrp="1"/>
          </p:cNvSpPr>
          <p:nvPr>
            <p:ph type="subTitle" idx="1" hasCustomPrompt="1"/>
          </p:nvPr>
        </p:nvSpPr>
        <p:spPr>
          <a:xfrm>
            <a:off x="3272183" y="3471348"/>
            <a:ext cx="5176113" cy="1239893"/>
          </a:xfrm>
        </p:spPr>
        <p:txBody>
          <a:bodyPr anchor="ctr">
            <a:noAutofit/>
          </a:bodyPr>
          <a:lstStyle>
            <a:lvl1pPr marL="0" indent="0" algn="ctr">
              <a:lnSpc>
                <a:spcPct val="80000"/>
              </a:lnSpc>
              <a:buNone/>
              <a:defRPr sz="4000" b="0" i="0" spc="0" baseline="0">
                <a:solidFill>
                  <a:schemeClr val="tx1">
                    <a:tint val="75000"/>
                  </a:schemeClr>
                </a:solidFill>
                <a:latin typeface="Lato Black"/>
                <a:ea typeface="Lato" panose="020F0502020204030203" pitchFamily="34" charset="0"/>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Title of Lesson</a:t>
            </a:r>
            <a:br>
              <a:rPr lang="en-US" dirty="0"/>
            </a:br>
            <a:r>
              <a:rPr lang="en-US" dirty="0"/>
              <a:t>Second Line of Title</a:t>
            </a:r>
          </a:p>
        </p:txBody>
      </p:sp>
      <p:sp>
        <p:nvSpPr>
          <p:cNvPr id="8" name="TextBox 7">
            <a:extLst>
              <a:ext uri="{FF2B5EF4-FFF2-40B4-BE49-F238E27FC236}">
                <a16:creationId xmlns:a16="http://schemas.microsoft.com/office/drawing/2014/main" id="{0FCD5732-D86D-D440-AFB1-2438313B33FA}"/>
              </a:ext>
            </a:extLst>
          </p:cNvPr>
          <p:cNvSpPr txBox="1"/>
          <p:nvPr userDrawn="1"/>
        </p:nvSpPr>
        <p:spPr>
          <a:xfrm>
            <a:off x="2609627" y="1656768"/>
            <a:ext cx="3924746" cy="400110"/>
          </a:xfrm>
          <a:prstGeom prst="rect">
            <a:avLst/>
          </a:prstGeom>
          <a:noFill/>
        </p:spPr>
        <p:txBody>
          <a:bodyPr wrap="square" rtlCol="0" anchor="b">
            <a:spAutoFit/>
          </a:bodyPr>
          <a:lstStyle/>
          <a:p>
            <a:pPr algn="ctr"/>
            <a:r>
              <a:rPr lang="en-US" sz="2000" b="1" i="0" spc="0" dirty="0">
                <a:latin typeface="Lato Black" panose="020F0502020204030203" pitchFamily="34" charset="0"/>
                <a:ea typeface="Lato Black" panose="020F0502020204030203" pitchFamily="34" charset="0"/>
                <a:cs typeface="Lato Black" panose="020F0502020204030203" pitchFamily="34" charset="0"/>
              </a:rPr>
              <a:t>KIM WALL</a:t>
            </a:r>
          </a:p>
        </p:txBody>
      </p:sp>
    </p:spTree>
    <p:extLst>
      <p:ext uri="{BB962C8B-B14F-4D97-AF65-F5344CB8AC3E}">
        <p14:creationId xmlns:p14="http://schemas.microsoft.com/office/powerpoint/2010/main" val="73650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15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1843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8230" y="205979"/>
            <a:ext cx="791343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8230" y="1318483"/>
            <a:ext cx="791343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26063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5" r:id="rId3"/>
    <p:sldLayoutId id="2147483667" r:id="rId4"/>
    <p:sldLayoutId id="2147483679" r:id="rId5"/>
    <p:sldLayoutId id="2147483669" r:id="rId6"/>
    <p:sldLayoutId id="2147483668" r:id="rId7"/>
    <p:sldLayoutId id="2147483670" r:id="rId8"/>
    <p:sldLayoutId id="2147483671" r:id="rId9"/>
    <p:sldLayoutId id="2147483672" r:id="rId10"/>
    <p:sldLayoutId id="2147483673" r:id="rId11"/>
    <p:sldLayoutId id="2147483680" r:id="rId12"/>
    <p:sldLayoutId id="2147483674" r:id="rId13"/>
    <p:sldLayoutId id="2147483681" r:id="rId14"/>
    <p:sldLayoutId id="2147483682" r:id="rId15"/>
  </p:sldLayoutIdLst>
  <p:txStyles>
    <p:titleStyle>
      <a:lvl1pPr algn="l" defTabSz="457200" rtl="0" eaLnBrk="1" latinLnBrk="0" hangingPunct="1">
        <a:spcBef>
          <a:spcPct val="0"/>
        </a:spcBef>
        <a:buNone/>
        <a:defRPr sz="3600" b="1" i="0" kern="1200" spc="-150">
          <a:solidFill>
            <a:schemeClr val="tx1"/>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3.tif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image" Target="../media/image29.tiff"/><Relationship Id="rId4" Type="http://schemas.openxmlformats.org/officeDocument/2006/relationships/image" Target="../media/image20.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tiff"/></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tiff"/><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4.tiff"/><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25.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4.tiff"/><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27.tiff"/><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30.tiff"/><Relationship Id="rId5" Type="http://schemas.openxmlformats.org/officeDocument/2006/relationships/image" Target="../media/image22.png"/><Relationship Id="rId10" Type="http://schemas.openxmlformats.org/officeDocument/2006/relationships/image" Target="../media/image13.tiff"/><Relationship Id="rId4" Type="http://schemas.openxmlformats.org/officeDocument/2006/relationships/image" Target="../media/image21.jpeg"/><Relationship Id="rId9" Type="http://schemas.openxmlformats.org/officeDocument/2006/relationships/image" Target="../media/image2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78203" y="1428043"/>
            <a:ext cx="2089632" cy="3363913"/>
          </a:xfrm>
        </p:spPr>
        <p:txBody>
          <a:bodyPr/>
          <a:lstStyle/>
          <a:p>
            <a:r>
              <a:rPr lang="en-US" dirty="0"/>
              <a:t>4</a:t>
            </a:r>
          </a:p>
        </p:txBody>
      </p:sp>
      <p:sp>
        <p:nvSpPr>
          <p:cNvPr id="3" name="Subtitle 2"/>
          <p:cNvSpPr>
            <a:spLocks noGrp="1"/>
          </p:cNvSpPr>
          <p:nvPr>
            <p:ph type="subTitle" idx="1"/>
          </p:nvPr>
        </p:nvSpPr>
        <p:spPr>
          <a:xfrm>
            <a:off x="2902520" y="2369490"/>
            <a:ext cx="5633385" cy="1615476"/>
          </a:xfrm>
        </p:spPr>
        <p:txBody>
          <a:bodyPr/>
          <a:lstStyle/>
          <a:p>
            <a:r>
              <a:rPr lang="en-US" sz="4800" dirty="0"/>
              <a:t>Evolution’s Extinction Engine </a:t>
            </a:r>
            <a:endParaRPr lang="en-US" sz="2400" b="1" dirty="0">
              <a:latin typeface="Lato" panose="020F0502020204030203" pitchFamily="34" charset="0"/>
              <a:cs typeface="Lato" panose="020F0502020204030203" pitchFamily="34" charset="0"/>
            </a:endParaRPr>
          </a:p>
          <a:p>
            <a:r>
              <a:rPr lang="en-US" sz="2800" b="1" dirty="0">
                <a:latin typeface="Lato" panose="020F0502020204030203" pitchFamily="34" charset="0"/>
                <a:cs typeface="Lato" panose="020F0502020204030203" pitchFamily="34" charset="0"/>
              </a:rPr>
              <a:t>Part 2</a:t>
            </a:r>
          </a:p>
        </p:txBody>
      </p:sp>
    </p:spTree>
    <p:extLst>
      <p:ext uri="{BB962C8B-B14F-4D97-AF65-F5344CB8AC3E}">
        <p14:creationId xmlns:p14="http://schemas.microsoft.com/office/powerpoint/2010/main" val="46937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46CF23-5374-5B46-ADA3-99D5145B6431}"/>
              </a:ext>
            </a:extLst>
          </p:cNvPr>
          <p:cNvSpPr/>
          <p:nvPr/>
        </p:nvSpPr>
        <p:spPr>
          <a:xfrm>
            <a:off x="7957226" y="2950723"/>
            <a:ext cx="946825" cy="7976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EFBA670-A6F9-4D40-AD9A-082AFFE6FE61}"/>
              </a:ext>
            </a:extLst>
          </p:cNvPr>
          <p:cNvSpPr>
            <a:spLocks noGrp="1"/>
          </p:cNvSpPr>
          <p:nvPr>
            <p:ph type="title"/>
          </p:nvPr>
        </p:nvSpPr>
        <p:spPr/>
        <p:txBody>
          <a:bodyPr/>
          <a:lstStyle/>
          <a:p>
            <a:r>
              <a:rPr lang="en-US" sz="3200" b="0" dirty="0">
                <a:latin typeface="Lato" panose="020F0502020204030203" pitchFamily="34" charset="0"/>
              </a:rPr>
              <a:t>There’s another problem….</a:t>
            </a:r>
          </a:p>
        </p:txBody>
      </p:sp>
      <p:sp>
        <p:nvSpPr>
          <p:cNvPr id="19" name="TextBox 18">
            <a:extLst>
              <a:ext uri="{FF2B5EF4-FFF2-40B4-BE49-F238E27FC236}">
                <a16:creationId xmlns:a16="http://schemas.microsoft.com/office/drawing/2014/main" id="{1409FD2B-F775-5846-AD94-F4BB69465AC0}"/>
              </a:ext>
            </a:extLst>
          </p:cNvPr>
          <p:cNvSpPr txBox="1"/>
          <p:nvPr/>
        </p:nvSpPr>
        <p:spPr>
          <a:xfrm>
            <a:off x="-329453" y="1848971"/>
            <a:ext cx="184731" cy="369332"/>
          </a:xfrm>
          <a:prstGeom prst="rect">
            <a:avLst/>
          </a:prstGeom>
          <a:noFill/>
        </p:spPr>
        <p:txBody>
          <a:bodyPr wrap="none" rtlCol="0">
            <a:spAutoFit/>
          </a:bodyPr>
          <a:lstStyle/>
          <a:p>
            <a:endParaRPr lang="en-US" dirty="0">
              <a:latin typeface="Lato" panose="020F0502020204030203" pitchFamily="34" charset="0"/>
            </a:endParaRPr>
          </a:p>
        </p:txBody>
      </p:sp>
      <p:sp>
        <p:nvSpPr>
          <p:cNvPr id="41" name="Title 2">
            <a:extLst>
              <a:ext uri="{FF2B5EF4-FFF2-40B4-BE49-F238E27FC236}">
                <a16:creationId xmlns:a16="http://schemas.microsoft.com/office/drawing/2014/main" id="{77A45EA8-B6B8-DC4C-99DF-6514408596AD}"/>
              </a:ext>
            </a:extLst>
          </p:cNvPr>
          <p:cNvSpPr txBox="1">
            <a:spLocks/>
          </p:cNvSpPr>
          <p:nvPr/>
        </p:nvSpPr>
        <p:spPr>
          <a:xfrm>
            <a:off x="494781" y="2899976"/>
            <a:ext cx="7871005" cy="2007262"/>
          </a:xfrm>
          <a:prstGeom prst="rect">
            <a:avLst/>
          </a:prstGeom>
        </p:spPr>
        <p:txBody>
          <a:bodyPr anchor="t"/>
          <a:lstStyle>
            <a:lvl1pPr algn="l" defTabSz="457200" rtl="0" eaLnBrk="1" latinLnBrk="0" hangingPunct="1">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marL="274320" indent="-274320">
              <a:spcAft>
                <a:spcPts val="600"/>
              </a:spcAft>
              <a:buFont typeface="Arial" panose="020B0604020202020204" pitchFamily="34" charset="0"/>
              <a:buChar char="•"/>
            </a:pPr>
            <a:r>
              <a:rPr lang="en-US" sz="2200" b="0" dirty="0">
                <a:latin typeface="Lato" panose="020F0502020204030203" pitchFamily="34" charset="0"/>
              </a:rPr>
              <a:t>What if, after every change the 3-year-old makes, an inspection engineer changes them back to their original?</a:t>
            </a:r>
          </a:p>
          <a:p>
            <a:pPr marL="274320" indent="-274320">
              <a:spcAft>
                <a:spcPts val="600"/>
              </a:spcAft>
              <a:buFont typeface="Arial" panose="020B0604020202020204" pitchFamily="34" charset="0"/>
              <a:buChar char="•"/>
            </a:pPr>
            <a:r>
              <a:rPr lang="en-US" sz="2200" b="0" dirty="0">
                <a:latin typeface="Lato" panose="020F0502020204030203" pitchFamily="34" charset="0"/>
              </a:rPr>
              <a:t>This is exactly what happens with our DNA. </a:t>
            </a:r>
            <a:br>
              <a:rPr lang="en-US" sz="2200" b="0" dirty="0">
                <a:latin typeface="Lato" panose="020F0502020204030203" pitchFamily="34" charset="0"/>
              </a:rPr>
            </a:br>
            <a:r>
              <a:rPr lang="en-US" sz="2200" b="0" dirty="0">
                <a:latin typeface="Lato" panose="020F0502020204030203" pitchFamily="34" charset="0"/>
              </a:rPr>
              <a:t>Error-correcting bio robots come along and corrects errors!</a:t>
            </a:r>
          </a:p>
          <a:p>
            <a:pPr marL="274320" indent="-274320">
              <a:spcAft>
                <a:spcPts val="600"/>
              </a:spcAft>
              <a:buFont typeface="Arial" panose="020B0604020202020204" pitchFamily="34" charset="0"/>
              <a:buChar char="•"/>
            </a:pPr>
            <a:r>
              <a:rPr lang="en-US" sz="2200" b="0" dirty="0">
                <a:latin typeface="Lato" panose="020F0502020204030203" pitchFamily="34" charset="0"/>
              </a:rPr>
              <a:t>How does this effect the so-called evolutionary process?</a:t>
            </a:r>
          </a:p>
        </p:txBody>
      </p:sp>
      <p:pic>
        <p:nvPicPr>
          <p:cNvPr id="31" name="Picture 30">
            <a:extLst>
              <a:ext uri="{FF2B5EF4-FFF2-40B4-BE49-F238E27FC236}">
                <a16:creationId xmlns:a16="http://schemas.microsoft.com/office/drawing/2014/main" id="{FED7838C-1EEB-E740-8EF7-E0CB586B7CA5}"/>
              </a:ext>
            </a:extLst>
          </p:cNvPr>
          <p:cNvPicPr>
            <a:picLocks noChangeAspect="1"/>
          </p:cNvPicPr>
          <p:nvPr/>
        </p:nvPicPr>
        <p:blipFill>
          <a:blip r:embed="rId2"/>
          <a:stretch>
            <a:fillRect/>
          </a:stretch>
        </p:blipFill>
        <p:spPr>
          <a:xfrm>
            <a:off x="8022078" y="3026753"/>
            <a:ext cx="816634" cy="650756"/>
          </a:xfrm>
          <a:prstGeom prst="rect">
            <a:avLst/>
          </a:prstGeom>
          <a:ln>
            <a:noFill/>
          </a:ln>
          <a:effectLst/>
        </p:spPr>
      </p:pic>
      <p:sp>
        <p:nvSpPr>
          <p:cNvPr id="32" name="Rectangle 31">
            <a:extLst>
              <a:ext uri="{FF2B5EF4-FFF2-40B4-BE49-F238E27FC236}">
                <a16:creationId xmlns:a16="http://schemas.microsoft.com/office/drawing/2014/main" id="{E13FF3C9-11E6-ED4D-A3AA-9466E8743939}"/>
              </a:ext>
            </a:extLst>
          </p:cNvPr>
          <p:cNvSpPr/>
          <p:nvPr/>
        </p:nvSpPr>
        <p:spPr>
          <a:xfrm>
            <a:off x="0" y="1121151"/>
            <a:ext cx="9144000" cy="156499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15C3D239-B184-AB49-817B-5410D3BC7E64}"/>
              </a:ext>
            </a:extLst>
          </p:cNvPr>
          <p:cNvGrpSpPr/>
          <p:nvPr/>
        </p:nvGrpSpPr>
        <p:grpSpPr>
          <a:xfrm>
            <a:off x="313043" y="1137633"/>
            <a:ext cx="2265830" cy="1539688"/>
            <a:chOff x="3690502" y="951875"/>
            <a:chExt cx="5429359" cy="4439057"/>
          </a:xfrm>
        </p:grpSpPr>
        <p:grpSp>
          <p:nvGrpSpPr>
            <p:cNvPr id="34" name="Group 33">
              <a:extLst>
                <a:ext uri="{FF2B5EF4-FFF2-40B4-BE49-F238E27FC236}">
                  <a16:creationId xmlns:a16="http://schemas.microsoft.com/office/drawing/2014/main" id="{1A19820C-FCCF-FD4E-B272-7BC9258B5776}"/>
                </a:ext>
              </a:extLst>
            </p:cNvPr>
            <p:cNvGrpSpPr/>
            <p:nvPr/>
          </p:nvGrpSpPr>
          <p:grpSpPr>
            <a:xfrm>
              <a:off x="3690502" y="1219825"/>
              <a:ext cx="1472455" cy="3923675"/>
              <a:chOff x="5782237" y="1175155"/>
              <a:chExt cx="1472455" cy="3816133"/>
            </a:xfrm>
          </p:grpSpPr>
          <p:pic>
            <p:nvPicPr>
              <p:cNvPr id="44" name="Picture 2" descr="Color Three Thick Books Icon Stock Illustration - Illustration of large,  abstract: 84977179">
                <a:extLst>
                  <a:ext uri="{FF2B5EF4-FFF2-40B4-BE49-F238E27FC236}">
                    <a16:creationId xmlns:a16="http://schemas.microsoft.com/office/drawing/2014/main" id="{E5254EF2-9896-1A43-8BE1-3F08151F395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2239" y="3518835"/>
                <a:ext cx="1472453" cy="147245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olor Three Thick Books Icon Stock Illustration - Illustration of large,  abstract: 84977179">
                <a:extLst>
                  <a:ext uri="{FF2B5EF4-FFF2-40B4-BE49-F238E27FC236}">
                    <a16:creationId xmlns:a16="http://schemas.microsoft.com/office/drawing/2014/main" id="{EB97119A-D3AB-CC46-B038-8017EBDE797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2238" y="2709770"/>
                <a:ext cx="1472453" cy="147245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olor Three Thick Books Icon Stock Illustration - Illustration of large,  abstract: 84977179">
                <a:extLst>
                  <a:ext uri="{FF2B5EF4-FFF2-40B4-BE49-F238E27FC236}">
                    <a16:creationId xmlns:a16="http://schemas.microsoft.com/office/drawing/2014/main" id="{664D421D-7CD9-3349-8C63-F835EA108D7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2238" y="1930112"/>
                <a:ext cx="1472453" cy="147245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olor Three Thick Books Icon Stock Illustration - Illustration of large,  abstract: 84977179">
                <a:extLst>
                  <a:ext uri="{FF2B5EF4-FFF2-40B4-BE49-F238E27FC236}">
                    <a16:creationId xmlns:a16="http://schemas.microsoft.com/office/drawing/2014/main" id="{9850D777-3F55-A845-BCF9-1E719EB3481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2237" y="1175155"/>
                <a:ext cx="1472453" cy="1472453"/>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37">
              <a:extLst>
                <a:ext uri="{FF2B5EF4-FFF2-40B4-BE49-F238E27FC236}">
                  <a16:creationId xmlns:a16="http://schemas.microsoft.com/office/drawing/2014/main" id="{F49CAAEE-EFD4-784E-983B-D9EAA3ECF1D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5322" y="1219825"/>
              <a:ext cx="1513699"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Pile of books - Littlegate Publishing">
              <a:extLst>
                <a:ext uri="{FF2B5EF4-FFF2-40B4-BE49-F238E27FC236}">
                  <a16:creationId xmlns:a16="http://schemas.microsoft.com/office/drawing/2014/main" id="{467B231E-292E-8A44-B2C7-AE5FD19BF712}"/>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392783" y="1009870"/>
              <a:ext cx="2129368" cy="438106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a:extLst>
                <a:ext uri="{FF2B5EF4-FFF2-40B4-BE49-F238E27FC236}">
                  <a16:creationId xmlns:a16="http://schemas.microsoft.com/office/drawing/2014/main" id="{867EFAA2-F217-7643-975C-1F104F95B1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8488" y="1257300"/>
              <a:ext cx="136373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A stack of books&#10;&#10;Description automatically generated with medium confidence">
              <a:extLst>
                <a:ext uri="{FF2B5EF4-FFF2-40B4-BE49-F238E27FC236}">
                  <a16:creationId xmlns:a16="http://schemas.microsoft.com/office/drawing/2014/main" id="{6F4BED07-9F0F-AF47-B25A-5127F4F48B50}"/>
                </a:ext>
              </a:extLst>
            </p:cNvPr>
            <p:cNvPicPr>
              <a:picLocks noChangeAspect="1"/>
            </p:cNvPicPr>
            <p:nvPr/>
          </p:nvPicPr>
          <p:blipFill>
            <a:blip r:embed="rId7"/>
            <a:stretch>
              <a:fillRect/>
            </a:stretch>
          </p:blipFill>
          <p:spPr>
            <a:xfrm>
              <a:off x="7300059" y="951875"/>
              <a:ext cx="1819802" cy="4315341"/>
            </a:xfrm>
            <a:prstGeom prst="rect">
              <a:avLst/>
            </a:prstGeom>
          </p:spPr>
        </p:pic>
      </p:grpSp>
      <p:pic>
        <p:nvPicPr>
          <p:cNvPr id="48" name="Picture 47">
            <a:extLst>
              <a:ext uri="{FF2B5EF4-FFF2-40B4-BE49-F238E27FC236}">
                <a16:creationId xmlns:a16="http://schemas.microsoft.com/office/drawing/2014/main" id="{69049C08-219F-6244-96F8-7CEDF3C52A5F}"/>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785012" y="1414816"/>
            <a:ext cx="895002" cy="1023471"/>
          </a:xfrm>
          <a:prstGeom prst="rect">
            <a:avLst/>
          </a:prstGeom>
        </p:spPr>
      </p:pic>
      <p:sp>
        <p:nvSpPr>
          <p:cNvPr id="49" name="Content Placeholder 1">
            <a:extLst>
              <a:ext uri="{FF2B5EF4-FFF2-40B4-BE49-F238E27FC236}">
                <a16:creationId xmlns:a16="http://schemas.microsoft.com/office/drawing/2014/main" id="{F3AE8226-D1D1-944A-B8BF-D7909CAD436B}"/>
              </a:ext>
            </a:extLst>
          </p:cNvPr>
          <p:cNvSpPr txBox="1">
            <a:spLocks/>
          </p:cNvSpPr>
          <p:nvPr/>
        </p:nvSpPr>
        <p:spPr>
          <a:xfrm>
            <a:off x="4961094" y="1121151"/>
            <a:ext cx="719418" cy="1556170"/>
          </a:xfrm>
          <a:prstGeom prst="rect">
            <a:avLst/>
          </a:prstGeom>
        </p:spPr>
        <p:txBody>
          <a:bodyPr anchor="ctr"/>
          <a:lstStyle>
            <a:lvl1pPr marL="342900" indent="-342900" algn="l" defTabSz="457200" rtl="0" eaLnBrk="1" latinLnBrk="0" hangingPunct="1">
              <a:spcBef>
                <a:spcPct val="20000"/>
              </a:spcBef>
              <a:buFont typeface="Arial"/>
              <a:buChar char="•"/>
              <a:defRPr sz="3200" b="0" i="0" kern="1200">
                <a:solidFill>
                  <a:srgbClr val="FFFFFF"/>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rgbClr val="FFFFFF"/>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rgbClr val="FFFFFF"/>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7200" dirty="0">
                <a:solidFill>
                  <a:schemeClr val="bg2">
                    <a:lumMod val="10000"/>
                  </a:schemeClr>
                </a:solidFill>
                <a:ea typeface="Lato Black" panose="020F0502020204030203" pitchFamily="34" charset="0"/>
                <a:cs typeface="Lato Black" panose="020F0502020204030203" pitchFamily="34" charset="0"/>
              </a:rPr>
              <a:t>+</a:t>
            </a:r>
          </a:p>
        </p:txBody>
      </p:sp>
      <p:sp>
        <p:nvSpPr>
          <p:cNvPr id="50" name="Content Placeholder 1">
            <a:extLst>
              <a:ext uri="{FF2B5EF4-FFF2-40B4-BE49-F238E27FC236}">
                <a16:creationId xmlns:a16="http://schemas.microsoft.com/office/drawing/2014/main" id="{E9F4D1D5-5930-C74A-B73B-0FC16834CFEA}"/>
              </a:ext>
            </a:extLst>
          </p:cNvPr>
          <p:cNvSpPr txBox="1">
            <a:spLocks/>
          </p:cNvSpPr>
          <p:nvPr/>
        </p:nvSpPr>
        <p:spPr>
          <a:xfrm>
            <a:off x="6774924" y="1137633"/>
            <a:ext cx="719418" cy="1539688"/>
          </a:xfrm>
          <a:prstGeom prst="rect">
            <a:avLst/>
          </a:prstGeom>
        </p:spPr>
        <p:txBody>
          <a:bodyPr anchor="ctr"/>
          <a:lstStyle>
            <a:lvl1pPr marL="342900" indent="-342900" algn="l" defTabSz="457200" rtl="0" eaLnBrk="1" latinLnBrk="0" hangingPunct="1">
              <a:spcBef>
                <a:spcPct val="20000"/>
              </a:spcBef>
              <a:buFont typeface="Arial"/>
              <a:buChar char="•"/>
              <a:defRPr sz="3200" b="0" i="0" kern="1200">
                <a:solidFill>
                  <a:srgbClr val="FFFFFF"/>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rgbClr val="FFFFFF"/>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rgbClr val="FFFFFF"/>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7200" dirty="0">
                <a:solidFill>
                  <a:schemeClr val="bg2">
                    <a:lumMod val="10000"/>
                  </a:schemeClr>
                </a:solidFill>
                <a:ea typeface="Lato Black" panose="020F0502020204030203" pitchFamily="34" charset="0"/>
                <a:cs typeface="Lato Black" panose="020F0502020204030203" pitchFamily="34" charset="0"/>
              </a:rPr>
              <a:t>+</a:t>
            </a:r>
          </a:p>
        </p:txBody>
      </p:sp>
      <p:pic>
        <p:nvPicPr>
          <p:cNvPr id="51" name="Picture 4" descr="Marker Icon 3389358">
            <a:extLst>
              <a:ext uri="{FF2B5EF4-FFF2-40B4-BE49-F238E27FC236}">
                <a16:creationId xmlns:a16="http://schemas.microsoft.com/office/drawing/2014/main" id="{5ADC02E2-DF8A-9241-B5BC-20E45E90EB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48607" y="1372355"/>
            <a:ext cx="1068294" cy="106829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F0D8CDE2-8C7A-C141-96A3-A35B28131257}"/>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291338" y="1245853"/>
            <a:ext cx="1515906" cy="1343039"/>
          </a:xfrm>
          <a:prstGeom prst="rect">
            <a:avLst/>
          </a:prstGeom>
        </p:spPr>
      </p:pic>
      <p:sp>
        <p:nvSpPr>
          <p:cNvPr id="53" name="Rectangle 52">
            <a:extLst>
              <a:ext uri="{FF2B5EF4-FFF2-40B4-BE49-F238E27FC236}">
                <a16:creationId xmlns:a16="http://schemas.microsoft.com/office/drawing/2014/main" id="{3C758FB6-3FE6-F642-934D-DBE6E8F9DACD}"/>
              </a:ext>
            </a:extLst>
          </p:cNvPr>
          <p:cNvSpPr/>
          <p:nvPr/>
        </p:nvSpPr>
        <p:spPr>
          <a:xfrm>
            <a:off x="3388308" y="1888948"/>
            <a:ext cx="1341620" cy="236127"/>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54" name="Content Placeholder 1">
            <a:extLst>
              <a:ext uri="{FF2B5EF4-FFF2-40B4-BE49-F238E27FC236}">
                <a16:creationId xmlns:a16="http://schemas.microsoft.com/office/drawing/2014/main" id="{0A7127DD-247C-5B44-BE1B-20A9A3B757CE}"/>
              </a:ext>
            </a:extLst>
          </p:cNvPr>
          <p:cNvSpPr txBox="1">
            <a:spLocks/>
          </p:cNvSpPr>
          <p:nvPr/>
        </p:nvSpPr>
        <p:spPr>
          <a:xfrm>
            <a:off x="2578873" y="1124007"/>
            <a:ext cx="719418" cy="1564990"/>
          </a:xfrm>
          <a:prstGeom prst="rect">
            <a:avLst/>
          </a:prstGeom>
        </p:spPr>
        <p:txBody>
          <a:bodyPr anchor="ctr"/>
          <a:lstStyle>
            <a:lvl1pPr marL="342900" indent="-342900" algn="l" defTabSz="457200" rtl="0" eaLnBrk="1" latinLnBrk="0" hangingPunct="1">
              <a:spcBef>
                <a:spcPct val="20000"/>
              </a:spcBef>
              <a:buFont typeface="Arial"/>
              <a:buChar char="•"/>
              <a:defRPr sz="3200" b="0" i="0" kern="1200">
                <a:solidFill>
                  <a:srgbClr val="FFFFFF"/>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rgbClr val="FFFFFF"/>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rgbClr val="FFFFFF"/>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7200" dirty="0">
                <a:solidFill>
                  <a:schemeClr val="bg2">
                    <a:lumMod val="10000"/>
                  </a:schemeClr>
                </a:solidFill>
                <a:ea typeface="Lato Black" panose="020F0502020204030203" pitchFamily="34" charset="0"/>
                <a:cs typeface="Lato Black" panose="020F0502020204030203" pitchFamily="34" charset="0"/>
              </a:rPr>
              <a:t>+</a:t>
            </a:r>
          </a:p>
        </p:txBody>
      </p:sp>
    </p:spTree>
    <p:extLst>
      <p:ext uri="{BB962C8B-B14F-4D97-AF65-F5344CB8AC3E}">
        <p14:creationId xmlns:p14="http://schemas.microsoft.com/office/powerpoint/2010/main" val="234539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dissolve">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
                                            <p:txEl>
                                              <p:pRg st="1" end="1"/>
                                            </p:txEl>
                                          </p:spTgt>
                                        </p:tgtEl>
                                        <p:attrNameLst>
                                          <p:attrName>style.visibility</p:attrName>
                                        </p:attrNameLst>
                                      </p:cBhvr>
                                      <p:to>
                                        <p:strVal val="visible"/>
                                      </p:to>
                                    </p:set>
                                    <p:animEffect transition="in" filter="dissolve">
                                      <p:cBhvr>
                                        <p:cTn id="12" dur="500"/>
                                        <p:tgtEl>
                                          <p:spTgt spid="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1">
                                            <p:txEl>
                                              <p:pRg st="2" end="2"/>
                                            </p:txEl>
                                          </p:spTgt>
                                        </p:tgtEl>
                                        <p:attrNameLst>
                                          <p:attrName>style.visibility</p:attrName>
                                        </p:attrNameLst>
                                      </p:cBhvr>
                                      <p:to>
                                        <p:strVal val="visible"/>
                                      </p:to>
                                    </p:set>
                                    <p:animEffect transition="in" filter="dissolve">
                                      <p:cBhvr>
                                        <p:cTn id="17" dur="500"/>
                                        <p:tgtEl>
                                          <p:spTgt spid="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dissolve">
                                      <p:cBhvr>
                                        <p:cTn id="22" dur="500"/>
                                        <p:tgtEl>
                                          <p:spTgt spid="3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B4F104C9-90D1-F041-A2B0-E463F28366ED}"/>
              </a:ext>
            </a:extLst>
          </p:cNvPr>
          <p:cNvSpPr txBox="1">
            <a:spLocks/>
          </p:cNvSpPr>
          <p:nvPr/>
        </p:nvSpPr>
        <p:spPr>
          <a:xfrm>
            <a:off x="323423" y="1296505"/>
            <a:ext cx="8497154" cy="3440032"/>
          </a:xfrm>
          <a:prstGeom prst="rect">
            <a:avLst/>
          </a:prstGeom>
        </p:spPr>
        <p:txBody>
          <a:bodyPr anchor="t">
            <a:normAutofit lnSpcReduction="10000"/>
          </a:bodyPr>
          <a:lstStyle>
            <a:lvl1pPr marL="0" indent="0" algn="l" defTabSz="457200" rtl="0" eaLnBrk="1" latinLnBrk="0" hangingPunct="1">
              <a:spcBef>
                <a:spcPct val="20000"/>
              </a:spcBef>
              <a:buFont typeface="Arial"/>
              <a:buNone/>
              <a:defRPr sz="3600" b="0" i="0" kern="1200">
                <a:solidFill>
                  <a:srgbClr val="FFFFFF"/>
                </a:solidFill>
                <a:latin typeface="Lato" panose="020F0502020204030203" pitchFamily="34" charset="0"/>
                <a:ea typeface="Lato" panose="020F0502020204030203" pitchFamily="34" charset="0"/>
                <a:cs typeface="Lato" panose="020F0502020204030203" pitchFamily="34" charset="0"/>
              </a:defRPr>
            </a:lvl1pPr>
            <a:lvl2pPr marL="457200" indent="0" algn="l" defTabSz="457200" rtl="0" eaLnBrk="1" latinLnBrk="0" hangingPunct="1">
              <a:spcBef>
                <a:spcPct val="20000"/>
              </a:spcBef>
              <a:buFont typeface="Arial"/>
              <a:buNone/>
              <a:defRPr sz="1800" kern="1200">
                <a:solidFill>
                  <a:schemeClr val="tx1">
                    <a:tint val="75000"/>
                  </a:schemeClr>
                </a:solidFill>
                <a:latin typeface="Lato Regular"/>
                <a:ea typeface="+mn-ea"/>
                <a:cs typeface="Lato Regular"/>
              </a:defRPr>
            </a:lvl2pPr>
            <a:lvl3pPr marL="914400" indent="0" algn="l" defTabSz="457200" rtl="0" eaLnBrk="1" latinLnBrk="0" hangingPunct="1">
              <a:spcBef>
                <a:spcPct val="20000"/>
              </a:spcBef>
              <a:buFont typeface="Arial"/>
              <a:buNone/>
              <a:defRPr sz="1600" kern="1200">
                <a:solidFill>
                  <a:schemeClr val="tx1">
                    <a:tint val="75000"/>
                  </a:schemeClr>
                </a:solidFill>
                <a:latin typeface="Lato Regular"/>
                <a:ea typeface="+mn-ea"/>
                <a:cs typeface="Lato Regular"/>
              </a:defRPr>
            </a:lvl3pPr>
            <a:lvl4pPr marL="1371600" indent="0" algn="l" defTabSz="457200" rtl="0" eaLnBrk="1" latinLnBrk="0" hangingPunct="1">
              <a:spcBef>
                <a:spcPct val="20000"/>
              </a:spcBef>
              <a:buFont typeface="Arial"/>
              <a:buNone/>
              <a:defRPr sz="1400" kern="1200">
                <a:solidFill>
                  <a:schemeClr val="tx1">
                    <a:tint val="75000"/>
                  </a:schemeClr>
                </a:solidFill>
                <a:latin typeface="Lato Regular"/>
                <a:ea typeface="+mn-ea"/>
                <a:cs typeface="Lato Regular"/>
              </a:defRPr>
            </a:lvl4pPr>
            <a:lvl5pPr marL="1828800" indent="0" algn="l" defTabSz="457200" rtl="0" eaLnBrk="1" latinLnBrk="0" hangingPunct="1">
              <a:spcBef>
                <a:spcPct val="20000"/>
              </a:spcBef>
              <a:buFont typeface="Arial"/>
              <a:buNone/>
              <a:defRPr sz="1400" kern="1200">
                <a:solidFill>
                  <a:schemeClr val="tx1">
                    <a:tint val="75000"/>
                  </a:schemeClr>
                </a:solidFill>
                <a:latin typeface="Lato Regular"/>
                <a:ea typeface="+mn-ea"/>
                <a:cs typeface="Lato Regular"/>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457200" indent="-457200">
              <a:buFont typeface="Arial" panose="020B0604020202020204" pitchFamily="34" charset="0"/>
              <a:buChar char="•"/>
            </a:pPr>
            <a:r>
              <a:rPr lang="en-US" sz="3200" dirty="0">
                <a:solidFill>
                  <a:schemeClr val="bg1"/>
                </a:solidFill>
                <a:ea typeface="Lato Black" panose="020F0502020204030203" pitchFamily="34" charset="0"/>
                <a:cs typeface="Lato Black" panose="020F0502020204030203" pitchFamily="34" charset="0"/>
              </a:rPr>
              <a:t>How often do cells replicate?</a:t>
            </a:r>
          </a:p>
          <a:p>
            <a:pPr marL="914400" lvl="1" indent="-457200">
              <a:buFont typeface="Arial" panose="020B0604020202020204" pitchFamily="34" charset="0"/>
              <a:buChar char="•"/>
            </a:pPr>
            <a:r>
              <a:rPr lang="en-US" dirty="0">
                <a:solidFill>
                  <a:schemeClr val="bg1"/>
                </a:solidFill>
                <a:latin typeface="Lato" panose="020F0502020204030203" pitchFamily="34" charset="0"/>
                <a:ea typeface="Lato Black" panose="020F0502020204030203" pitchFamily="34" charset="0"/>
                <a:cs typeface="Lato Black" panose="020F0502020204030203" pitchFamily="34" charset="0"/>
              </a:rPr>
              <a:t>Nearly 2 trillion every day in humans</a:t>
            </a:r>
          </a:p>
          <a:p>
            <a:pPr marL="457200" indent="-457200">
              <a:spcBef>
                <a:spcPts val="1200"/>
              </a:spcBef>
              <a:buFont typeface="Arial" panose="020B0604020202020204" pitchFamily="34" charset="0"/>
              <a:buChar char="•"/>
            </a:pPr>
            <a:r>
              <a:rPr lang="en-US" sz="3200" dirty="0">
                <a:solidFill>
                  <a:schemeClr val="bg1"/>
                </a:solidFill>
                <a:ea typeface="Lato Black" panose="020F0502020204030203" pitchFamily="34" charset="0"/>
                <a:cs typeface="Lato Black" panose="020F0502020204030203" pitchFamily="34" charset="0"/>
              </a:rPr>
              <a:t>How often do errors accumulate?</a:t>
            </a:r>
          </a:p>
          <a:p>
            <a:pPr marL="914400" lvl="1" indent="-457200">
              <a:buFont typeface="Arial" panose="020B0604020202020204" pitchFamily="34" charset="0"/>
              <a:buChar char="•"/>
            </a:pPr>
            <a:r>
              <a:rPr lang="en-US" dirty="0">
                <a:solidFill>
                  <a:schemeClr val="bg1"/>
                </a:solidFill>
                <a:latin typeface="Lato" panose="020F0502020204030203" pitchFamily="34" charset="0"/>
                <a:ea typeface="Lato Black" panose="020F0502020204030203" pitchFamily="34" charset="0"/>
                <a:cs typeface="Lato Black" panose="020F0502020204030203" pitchFamily="34" charset="0"/>
              </a:rPr>
              <a:t>1 quintillion every day / 10</a:t>
            </a:r>
            <a:r>
              <a:rPr lang="en-US" baseline="30000" dirty="0">
                <a:solidFill>
                  <a:schemeClr val="bg1"/>
                </a:solidFill>
                <a:latin typeface="Lato" panose="020F0502020204030203" pitchFamily="34" charset="0"/>
                <a:ea typeface="Lato Black" panose="020F0502020204030203" pitchFamily="34" charset="0"/>
                <a:cs typeface="Lato Black" panose="020F0502020204030203" pitchFamily="34" charset="0"/>
              </a:rPr>
              <a:t>18</a:t>
            </a:r>
            <a:r>
              <a:rPr lang="en-US" dirty="0">
                <a:solidFill>
                  <a:schemeClr val="bg1"/>
                </a:solidFill>
                <a:latin typeface="Lato" panose="020F0502020204030203" pitchFamily="34" charset="0"/>
                <a:ea typeface="Lato Black" panose="020F0502020204030203" pitchFamily="34" charset="0"/>
                <a:cs typeface="Lato Black" panose="020F0502020204030203" pitchFamily="34" charset="0"/>
              </a:rPr>
              <a:t> (before error correction)</a:t>
            </a:r>
          </a:p>
          <a:p>
            <a:pPr marL="914400" lvl="1" indent="-457200">
              <a:buFont typeface="Arial" panose="020B0604020202020204" pitchFamily="34" charset="0"/>
              <a:buChar char="•"/>
            </a:pPr>
            <a:r>
              <a:rPr lang="en-US" dirty="0">
                <a:solidFill>
                  <a:schemeClr val="bg1"/>
                </a:solidFill>
                <a:latin typeface="Lato" panose="020F0502020204030203" pitchFamily="34" charset="0"/>
                <a:ea typeface="Lato Black" panose="020F0502020204030203" pitchFamily="34" charset="0"/>
                <a:cs typeface="Lato Black" panose="020F0502020204030203" pitchFamily="34" charset="0"/>
              </a:rPr>
              <a:t>1 in 1 billion (~200 copy errors every day) after error correction</a:t>
            </a:r>
          </a:p>
          <a:p>
            <a:pPr marL="457200" indent="-457200">
              <a:spcBef>
                <a:spcPts val="1200"/>
              </a:spcBef>
              <a:buFont typeface="Arial" panose="020B0604020202020204" pitchFamily="34" charset="0"/>
              <a:buChar char="•"/>
            </a:pPr>
            <a:r>
              <a:rPr lang="en-US" sz="3200" dirty="0">
                <a:solidFill>
                  <a:schemeClr val="bg1"/>
                </a:solidFill>
                <a:ea typeface="Lato Black" panose="020F0502020204030203" pitchFamily="34" charset="0"/>
                <a:cs typeface="Lato Black" panose="020F0502020204030203" pitchFamily="34" charset="0"/>
              </a:rPr>
              <a:t>How long would we survive without DNA error correction?</a:t>
            </a:r>
          </a:p>
          <a:p>
            <a:pPr marL="914400" lvl="1" indent="-457200">
              <a:buFont typeface="Arial" panose="020B0604020202020204" pitchFamily="34" charset="0"/>
              <a:buChar char="•"/>
            </a:pPr>
            <a:r>
              <a:rPr lang="en-US" dirty="0">
                <a:solidFill>
                  <a:schemeClr val="bg1"/>
                </a:solidFill>
                <a:latin typeface="Lato" panose="020F0502020204030203" pitchFamily="34" charset="0"/>
                <a:ea typeface="Lato Black" panose="020F0502020204030203" pitchFamily="34" charset="0"/>
                <a:cs typeface="Lato Black" panose="020F0502020204030203" pitchFamily="34" charset="0"/>
              </a:rPr>
              <a:t>Lethal mutations, disease, cancer – would happen at much younger ages</a:t>
            </a:r>
          </a:p>
        </p:txBody>
      </p:sp>
      <p:sp>
        <p:nvSpPr>
          <p:cNvPr id="2" name="Title 1">
            <a:extLst>
              <a:ext uri="{FF2B5EF4-FFF2-40B4-BE49-F238E27FC236}">
                <a16:creationId xmlns:a16="http://schemas.microsoft.com/office/drawing/2014/main" id="{7A5DFB77-8F87-C74D-8CFA-017F0FD65B9F}"/>
              </a:ext>
            </a:extLst>
          </p:cNvPr>
          <p:cNvSpPr>
            <a:spLocks noGrp="1"/>
          </p:cNvSpPr>
          <p:nvPr>
            <p:ph type="title"/>
          </p:nvPr>
        </p:nvSpPr>
        <p:spPr/>
        <p:txBody>
          <a:bodyPr/>
          <a:lstStyle/>
          <a:p>
            <a:r>
              <a:rPr lang="en-US" dirty="0"/>
              <a:t>DNA facts</a:t>
            </a:r>
          </a:p>
        </p:txBody>
      </p:sp>
    </p:spTree>
    <p:extLst>
      <p:ext uri="{BB962C8B-B14F-4D97-AF65-F5344CB8AC3E}">
        <p14:creationId xmlns:p14="http://schemas.microsoft.com/office/powerpoint/2010/main" val="102456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1B130-6DA2-824A-BB98-60688FD0A45E}"/>
              </a:ext>
            </a:extLst>
          </p:cNvPr>
          <p:cNvSpPr>
            <a:spLocks noGrp="1"/>
          </p:cNvSpPr>
          <p:nvPr>
            <p:ph type="title"/>
          </p:nvPr>
        </p:nvSpPr>
        <p:spPr/>
        <p:txBody>
          <a:bodyPr/>
          <a:lstStyle/>
          <a:p>
            <a:r>
              <a:rPr lang="en-US" dirty="0"/>
              <a:t>Critical Thinking</a:t>
            </a:r>
          </a:p>
        </p:txBody>
      </p:sp>
      <p:sp>
        <p:nvSpPr>
          <p:cNvPr id="3" name="Text Placeholder 2">
            <a:extLst>
              <a:ext uri="{FF2B5EF4-FFF2-40B4-BE49-F238E27FC236}">
                <a16:creationId xmlns:a16="http://schemas.microsoft.com/office/drawing/2014/main" id="{4ED3ADAF-CCED-414C-B6D8-B753DB206EA4}"/>
              </a:ext>
            </a:extLst>
          </p:cNvPr>
          <p:cNvSpPr>
            <a:spLocks noGrp="1"/>
          </p:cNvSpPr>
          <p:nvPr>
            <p:ph type="body" sz="quarter" idx="10"/>
          </p:nvPr>
        </p:nvSpPr>
        <p:spPr>
          <a:xfrm>
            <a:off x="598489" y="1251437"/>
            <a:ext cx="7718198" cy="3642243"/>
          </a:xfrm>
        </p:spPr>
        <p:txBody>
          <a:bodyPr>
            <a:normAutofit/>
          </a:bodyPr>
          <a:lstStyle/>
          <a:p>
            <a:r>
              <a:rPr lang="en-US" sz="4000" dirty="0"/>
              <a:t>Why do copy mistakes happen if God said “it is all very good” at creation? </a:t>
            </a:r>
            <a:r>
              <a:rPr lang="en-US" b="1" dirty="0"/>
              <a:t>Genesis 1:31</a:t>
            </a:r>
          </a:p>
          <a:p>
            <a:r>
              <a:rPr lang="en-US" sz="4000" dirty="0"/>
              <a:t>“In Him all things consist and hold together.” </a:t>
            </a:r>
            <a:r>
              <a:rPr lang="en-US" b="1" dirty="0"/>
              <a:t>Colossians 1:17</a:t>
            </a:r>
            <a:endParaRPr lang="en-US" sz="4000" b="1" dirty="0"/>
          </a:p>
        </p:txBody>
      </p:sp>
    </p:spTree>
    <p:extLst>
      <p:ext uri="{BB962C8B-B14F-4D97-AF65-F5344CB8AC3E}">
        <p14:creationId xmlns:p14="http://schemas.microsoft.com/office/powerpoint/2010/main" val="38644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FE0465-7287-0E48-9542-9C757F08F51E}"/>
              </a:ext>
            </a:extLst>
          </p:cNvPr>
          <p:cNvSpPr>
            <a:spLocks noGrp="1"/>
          </p:cNvSpPr>
          <p:nvPr>
            <p:ph type="body" sz="quarter" idx="10"/>
          </p:nvPr>
        </p:nvSpPr>
        <p:spPr/>
        <p:txBody>
          <a:bodyPr/>
          <a:lstStyle/>
          <a:p>
            <a:r>
              <a:rPr lang="en-US" dirty="0"/>
              <a:t>I will give thanks to You, for I am fearfully and wonderfully made; </a:t>
            </a:r>
          </a:p>
          <a:p>
            <a:r>
              <a:rPr lang="en-US" dirty="0"/>
              <a:t>Wonderful are Your works, </a:t>
            </a:r>
          </a:p>
          <a:p>
            <a:r>
              <a:rPr lang="en-US" dirty="0"/>
              <a:t>And my soul knows it very well.</a:t>
            </a:r>
          </a:p>
        </p:txBody>
      </p:sp>
      <p:sp>
        <p:nvSpPr>
          <p:cNvPr id="3" name="Text Placeholder 2">
            <a:extLst>
              <a:ext uri="{FF2B5EF4-FFF2-40B4-BE49-F238E27FC236}">
                <a16:creationId xmlns:a16="http://schemas.microsoft.com/office/drawing/2014/main" id="{33D9AED1-9885-6C4D-8953-7B29EEB95D48}"/>
              </a:ext>
            </a:extLst>
          </p:cNvPr>
          <p:cNvSpPr>
            <a:spLocks noGrp="1"/>
          </p:cNvSpPr>
          <p:nvPr>
            <p:ph type="body" sz="quarter" idx="11"/>
          </p:nvPr>
        </p:nvSpPr>
        <p:spPr/>
        <p:txBody>
          <a:bodyPr/>
          <a:lstStyle/>
          <a:p>
            <a:r>
              <a:rPr lang="en-US" dirty="0"/>
              <a:t>- Psalm 139:14</a:t>
            </a:r>
          </a:p>
        </p:txBody>
      </p:sp>
    </p:spTree>
    <p:extLst>
      <p:ext uri="{BB962C8B-B14F-4D97-AF65-F5344CB8AC3E}">
        <p14:creationId xmlns:p14="http://schemas.microsoft.com/office/powerpoint/2010/main" val="1705340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79FA23A-C49A-154D-922F-9E0BA1DF4F8C}"/>
              </a:ext>
            </a:extLst>
          </p:cNvPr>
          <p:cNvSpPr/>
          <p:nvPr/>
        </p:nvSpPr>
        <p:spPr>
          <a:xfrm>
            <a:off x="7339" y="1121134"/>
            <a:ext cx="4015061" cy="4022366"/>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EFBA670-A6F9-4D40-AD9A-082AFFE6FE61}"/>
              </a:ext>
            </a:extLst>
          </p:cNvPr>
          <p:cNvSpPr>
            <a:spLocks noGrp="1"/>
          </p:cNvSpPr>
          <p:nvPr>
            <p:ph type="title"/>
          </p:nvPr>
        </p:nvSpPr>
        <p:spPr/>
        <p:txBody>
          <a:bodyPr/>
          <a:lstStyle/>
          <a:p>
            <a:r>
              <a:rPr lang="en-US" sz="3200" dirty="0"/>
              <a:t>Single cell vs 747 jumbo jet</a:t>
            </a:r>
          </a:p>
        </p:txBody>
      </p:sp>
      <p:sp>
        <p:nvSpPr>
          <p:cNvPr id="19" name="TextBox 18">
            <a:extLst>
              <a:ext uri="{FF2B5EF4-FFF2-40B4-BE49-F238E27FC236}">
                <a16:creationId xmlns:a16="http://schemas.microsoft.com/office/drawing/2014/main" id="{1409FD2B-F775-5846-AD94-F4BB69465AC0}"/>
              </a:ext>
            </a:extLst>
          </p:cNvPr>
          <p:cNvSpPr txBox="1"/>
          <p:nvPr/>
        </p:nvSpPr>
        <p:spPr>
          <a:xfrm>
            <a:off x="-329453" y="1848971"/>
            <a:ext cx="184731" cy="369332"/>
          </a:xfrm>
          <a:prstGeom prst="rect">
            <a:avLst/>
          </a:prstGeom>
          <a:noFill/>
        </p:spPr>
        <p:txBody>
          <a:bodyPr wrap="none" rtlCol="0">
            <a:spAutoFit/>
          </a:bodyPr>
          <a:lstStyle/>
          <a:p>
            <a:endParaRPr lang="en-US" dirty="0">
              <a:latin typeface="Lato" panose="020F0502020204030203" pitchFamily="34" charset="0"/>
            </a:endParaRPr>
          </a:p>
        </p:txBody>
      </p:sp>
      <p:sp>
        <p:nvSpPr>
          <p:cNvPr id="5" name="Content Placeholder 1">
            <a:extLst>
              <a:ext uri="{FF2B5EF4-FFF2-40B4-BE49-F238E27FC236}">
                <a16:creationId xmlns:a16="http://schemas.microsoft.com/office/drawing/2014/main" id="{47CC1515-96F0-B946-8ADB-F02BFAFFA625}"/>
              </a:ext>
            </a:extLst>
          </p:cNvPr>
          <p:cNvSpPr txBox="1">
            <a:spLocks/>
          </p:cNvSpPr>
          <p:nvPr/>
        </p:nvSpPr>
        <p:spPr>
          <a:xfrm>
            <a:off x="4231536" y="1314979"/>
            <a:ext cx="4768473" cy="2001973"/>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rgbClr val="FFFFFF"/>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rgbClr val="FFFFFF"/>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rgbClr val="FFFFFF"/>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200" dirty="0">
                <a:solidFill>
                  <a:schemeClr val="bg1"/>
                </a:solidFill>
                <a:ea typeface="Lato Black" panose="020F0502020204030203" pitchFamily="34" charset="0"/>
                <a:cs typeface="Lato Black" panose="020F0502020204030203" pitchFamily="34" charset="0"/>
              </a:rPr>
              <a:t>“This ‘simple’ bacterium has nearly the same number of parts as a Boeing 747 – six million – which, like the aircraft, work together perfectly. </a:t>
            </a:r>
          </a:p>
        </p:txBody>
      </p:sp>
      <p:pic>
        <p:nvPicPr>
          <p:cNvPr id="1026" name="Picture 2">
            <a:extLst>
              <a:ext uri="{FF2B5EF4-FFF2-40B4-BE49-F238E27FC236}">
                <a16:creationId xmlns:a16="http://schemas.microsoft.com/office/drawing/2014/main" id="{CDE17142-21A9-A345-BD25-4CB48BAD7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535" y="1317590"/>
            <a:ext cx="3710306" cy="2110237"/>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250E492-488E-FA47-834D-DB7C7ABCAF03}"/>
              </a:ext>
            </a:extLst>
          </p:cNvPr>
          <p:cNvSpPr txBox="1"/>
          <p:nvPr/>
        </p:nvSpPr>
        <p:spPr>
          <a:xfrm>
            <a:off x="181535" y="3476727"/>
            <a:ext cx="3710306" cy="369332"/>
          </a:xfrm>
          <a:prstGeom prst="rect">
            <a:avLst/>
          </a:prstGeom>
          <a:noFill/>
        </p:spPr>
        <p:txBody>
          <a:bodyPr wrap="square" rtlCol="0">
            <a:spAutoFit/>
          </a:bodyPr>
          <a:lstStyle/>
          <a:p>
            <a:pPr algn="ctr"/>
            <a:r>
              <a:rPr lang="en-US" b="1" dirty="0">
                <a:solidFill>
                  <a:schemeClr val="bg2">
                    <a:lumMod val="10000"/>
                  </a:schemeClr>
                </a:solidFill>
                <a:latin typeface="Lato" panose="020F0502020204030203" pitchFamily="34" charset="0"/>
              </a:rPr>
              <a:t>MO-1 flagellum - bio motor</a:t>
            </a:r>
          </a:p>
        </p:txBody>
      </p:sp>
      <p:sp>
        <p:nvSpPr>
          <p:cNvPr id="8" name="TextBox 7">
            <a:extLst>
              <a:ext uri="{FF2B5EF4-FFF2-40B4-BE49-F238E27FC236}">
                <a16:creationId xmlns:a16="http://schemas.microsoft.com/office/drawing/2014/main" id="{D021F660-BF50-CC4E-B334-45BA12DF8249}"/>
              </a:ext>
            </a:extLst>
          </p:cNvPr>
          <p:cNvSpPr txBox="1"/>
          <p:nvPr/>
        </p:nvSpPr>
        <p:spPr>
          <a:xfrm>
            <a:off x="4554945" y="4437879"/>
            <a:ext cx="3701216" cy="369332"/>
          </a:xfrm>
          <a:prstGeom prst="rect">
            <a:avLst/>
          </a:prstGeom>
          <a:noFill/>
        </p:spPr>
        <p:txBody>
          <a:bodyPr wrap="square" rtlCol="0">
            <a:spAutoFit/>
          </a:bodyPr>
          <a:lstStyle/>
          <a:p>
            <a:pPr marL="285750" indent="-285750">
              <a:buFont typeface="Wingdings" pitchFamily="2" charset="2"/>
              <a:buChar char="§"/>
            </a:pPr>
            <a:r>
              <a:rPr lang="en-US" dirty="0">
                <a:latin typeface="Lato" panose="020F0502020204030203" pitchFamily="34" charset="0"/>
              </a:rPr>
              <a:t>Mark Rose, pilot and technician</a:t>
            </a:r>
          </a:p>
        </p:txBody>
      </p:sp>
      <p:sp>
        <p:nvSpPr>
          <p:cNvPr id="13" name="Content Placeholder 1">
            <a:extLst>
              <a:ext uri="{FF2B5EF4-FFF2-40B4-BE49-F238E27FC236}">
                <a16:creationId xmlns:a16="http://schemas.microsoft.com/office/drawing/2014/main" id="{AA0FF826-53A3-004D-BB57-E111C277983D}"/>
              </a:ext>
            </a:extLst>
          </p:cNvPr>
          <p:cNvSpPr txBox="1">
            <a:spLocks/>
          </p:cNvSpPr>
          <p:nvPr/>
        </p:nvSpPr>
        <p:spPr>
          <a:xfrm>
            <a:off x="4231536" y="2890928"/>
            <a:ext cx="4569461" cy="2001974"/>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rgbClr val="FFFFFF"/>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rgbClr val="FFFFFF"/>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rgbClr val="FFFFFF"/>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200" dirty="0">
                <a:solidFill>
                  <a:schemeClr val="bg1"/>
                </a:solidFill>
                <a:ea typeface="Lato Black" panose="020F0502020204030203" pitchFamily="34" charset="0"/>
                <a:cs typeface="Lato Black" panose="020F0502020204030203" pitchFamily="34" charset="0"/>
              </a:rPr>
              <a:t>But these parts allow the bacterium to do something the 747 can’t do – multiply itself.  And it has three more motors than the Boeing!”</a:t>
            </a:r>
          </a:p>
        </p:txBody>
      </p:sp>
      <p:sp>
        <p:nvSpPr>
          <p:cNvPr id="4" name="Freeform 3">
            <a:extLst>
              <a:ext uri="{FF2B5EF4-FFF2-40B4-BE49-F238E27FC236}">
                <a16:creationId xmlns:a16="http://schemas.microsoft.com/office/drawing/2014/main" id="{3FFC9327-9061-FB4D-B0A0-241CCB8F6290}"/>
              </a:ext>
            </a:extLst>
          </p:cNvPr>
          <p:cNvSpPr/>
          <p:nvPr/>
        </p:nvSpPr>
        <p:spPr>
          <a:xfrm>
            <a:off x="2600712" y="3316952"/>
            <a:ext cx="1121544" cy="830612"/>
          </a:xfrm>
          <a:custGeom>
            <a:avLst/>
            <a:gdLst>
              <a:gd name="connsiteX0" fmla="*/ 0 w 1121544"/>
              <a:gd name="connsiteY0" fmla="*/ 819911 h 830612"/>
              <a:gd name="connsiteX1" fmla="*/ 562708 w 1121544"/>
              <a:gd name="connsiteY1" fmla="*/ 798810 h 830612"/>
              <a:gd name="connsiteX2" fmla="*/ 1076179 w 1121544"/>
              <a:gd name="connsiteY2" fmla="*/ 552625 h 830612"/>
              <a:gd name="connsiteX3" fmla="*/ 1083213 w 1121544"/>
              <a:gd name="connsiteY3" fmla="*/ 179831 h 830612"/>
              <a:gd name="connsiteX4" fmla="*/ 963637 w 1121544"/>
              <a:gd name="connsiteY4" fmla="*/ 18053 h 830612"/>
              <a:gd name="connsiteX5" fmla="*/ 970671 w 1121544"/>
              <a:gd name="connsiteY5" fmla="*/ 11019 h 83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1544" h="830612">
                <a:moveTo>
                  <a:pt x="0" y="819911"/>
                </a:moveTo>
                <a:cubicBezTo>
                  <a:pt x="191672" y="831634"/>
                  <a:pt x="383345" y="843358"/>
                  <a:pt x="562708" y="798810"/>
                </a:cubicBezTo>
                <a:cubicBezTo>
                  <a:pt x="742071" y="754262"/>
                  <a:pt x="989428" y="655788"/>
                  <a:pt x="1076179" y="552625"/>
                </a:cubicBezTo>
                <a:cubicBezTo>
                  <a:pt x="1162930" y="449462"/>
                  <a:pt x="1101970" y="268926"/>
                  <a:pt x="1083213" y="179831"/>
                </a:cubicBezTo>
                <a:cubicBezTo>
                  <a:pt x="1064456" y="90736"/>
                  <a:pt x="982394" y="46188"/>
                  <a:pt x="963637" y="18053"/>
                </a:cubicBezTo>
                <a:cubicBezTo>
                  <a:pt x="944880" y="-10082"/>
                  <a:pt x="957775" y="468"/>
                  <a:pt x="970671" y="11019"/>
                </a:cubicBezTo>
              </a:path>
            </a:pathLst>
          </a:custGeom>
          <a:noFill/>
          <a:ln w="57150">
            <a:solidFill>
              <a:schemeClr val="bg2">
                <a:lumMod val="10000"/>
              </a:schemeClr>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panose="020F0502020204030203" pitchFamily="34" charset="0"/>
            </a:endParaRPr>
          </a:p>
        </p:txBody>
      </p:sp>
      <p:pic>
        <p:nvPicPr>
          <p:cNvPr id="11" name="Picture 10">
            <a:extLst>
              <a:ext uri="{FF2B5EF4-FFF2-40B4-BE49-F238E27FC236}">
                <a16:creationId xmlns:a16="http://schemas.microsoft.com/office/drawing/2014/main" id="{5B768EB2-D480-EA43-A3FF-38D7D840BA64}"/>
              </a:ext>
            </a:extLst>
          </p:cNvPr>
          <p:cNvPicPr>
            <a:picLocks noChangeAspect="1"/>
          </p:cNvPicPr>
          <p:nvPr/>
        </p:nvPicPr>
        <p:blipFill>
          <a:blip r:embed="rId4"/>
          <a:stretch>
            <a:fillRect/>
          </a:stretch>
        </p:blipFill>
        <p:spPr>
          <a:xfrm>
            <a:off x="1308525" y="3885015"/>
            <a:ext cx="1412688" cy="1125736"/>
          </a:xfrm>
          <a:prstGeom prst="rect">
            <a:avLst/>
          </a:prstGeom>
          <a:ln>
            <a:noFill/>
          </a:ln>
          <a:effectLst/>
        </p:spPr>
      </p:pic>
    </p:spTree>
    <p:extLst>
      <p:ext uri="{BB962C8B-B14F-4D97-AF65-F5344CB8AC3E}">
        <p14:creationId xmlns:p14="http://schemas.microsoft.com/office/powerpoint/2010/main" val="120761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441A95-952C-0344-A14E-DB81E0E93166}"/>
              </a:ext>
            </a:extLst>
          </p:cNvPr>
          <p:cNvSpPr/>
          <p:nvPr/>
        </p:nvSpPr>
        <p:spPr>
          <a:xfrm>
            <a:off x="1" y="1121134"/>
            <a:ext cx="3792772" cy="4022366"/>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EFBA670-A6F9-4D40-AD9A-082AFFE6FE61}"/>
              </a:ext>
            </a:extLst>
          </p:cNvPr>
          <p:cNvSpPr>
            <a:spLocks noGrp="1"/>
          </p:cNvSpPr>
          <p:nvPr>
            <p:ph type="title"/>
          </p:nvPr>
        </p:nvSpPr>
        <p:spPr/>
        <p:txBody>
          <a:bodyPr/>
          <a:lstStyle/>
          <a:p>
            <a:r>
              <a:rPr lang="en-US" sz="3200" dirty="0"/>
              <a:t>Single cell vs 747 jumbo jet</a:t>
            </a:r>
          </a:p>
        </p:txBody>
      </p:sp>
      <p:sp>
        <p:nvSpPr>
          <p:cNvPr id="19" name="TextBox 18">
            <a:extLst>
              <a:ext uri="{FF2B5EF4-FFF2-40B4-BE49-F238E27FC236}">
                <a16:creationId xmlns:a16="http://schemas.microsoft.com/office/drawing/2014/main" id="{1409FD2B-F775-5846-AD94-F4BB69465AC0}"/>
              </a:ext>
            </a:extLst>
          </p:cNvPr>
          <p:cNvSpPr txBox="1"/>
          <p:nvPr/>
        </p:nvSpPr>
        <p:spPr>
          <a:xfrm>
            <a:off x="-329453" y="1848971"/>
            <a:ext cx="184731" cy="369332"/>
          </a:xfrm>
          <a:prstGeom prst="rect">
            <a:avLst/>
          </a:prstGeom>
          <a:noFill/>
        </p:spPr>
        <p:txBody>
          <a:bodyPr wrap="none" rtlCol="0">
            <a:spAutoFit/>
          </a:bodyPr>
          <a:lstStyle/>
          <a:p>
            <a:endParaRPr lang="en-US" dirty="0">
              <a:latin typeface="Lato" panose="020F0502020204030203" pitchFamily="34" charset="0"/>
            </a:endParaRPr>
          </a:p>
        </p:txBody>
      </p:sp>
      <p:sp>
        <p:nvSpPr>
          <p:cNvPr id="5" name="Content Placeholder 1">
            <a:extLst>
              <a:ext uri="{FF2B5EF4-FFF2-40B4-BE49-F238E27FC236}">
                <a16:creationId xmlns:a16="http://schemas.microsoft.com/office/drawing/2014/main" id="{47CC1515-96F0-B946-8ADB-F02BFAFFA625}"/>
              </a:ext>
            </a:extLst>
          </p:cNvPr>
          <p:cNvSpPr txBox="1">
            <a:spLocks/>
          </p:cNvSpPr>
          <p:nvPr/>
        </p:nvSpPr>
        <p:spPr>
          <a:xfrm>
            <a:off x="4022402" y="1431834"/>
            <a:ext cx="4763571" cy="2001973"/>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rgbClr val="FFFFFF"/>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rgbClr val="FFFFFF"/>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rgbClr val="FFFFFF"/>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300" dirty="0">
                <a:solidFill>
                  <a:schemeClr val="bg1"/>
                </a:solidFill>
                <a:ea typeface="Lato Black" panose="020F0502020204030203" pitchFamily="34" charset="0"/>
                <a:cs typeface="Lato Black" panose="020F0502020204030203" pitchFamily="34" charset="0"/>
              </a:rPr>
              <a:t>The MO-1’s tails are powered by </a:t>
            </a:r>
            <a:br>
              <a:rPr lang="en-US" sz="2300" dirty="0">
                <a:solidFill>
                  <a:schemeClr val="bg1"/>
                </a:solidFill>
                <a:ea typeface="Lato Black" panose="020F0502020204030203" pitchFamily="34" charset="0"/>
                <a:cs typeface="Lato Black" panose="020F0502020204030203" pitchFamily="34" charset="0"/>
              </a:rPr>
            </a:br>
            <a:r>
              <a:rPr lang="en-US" sz="2300" dirty="0">
                <a:solidFill>
                  <a:schemeClr val="bg1"/>
                </a:solidFill>
                <a:ea typeface="Lato Black" panose="020F0502020204030203" pitchFamily="34" charset="0"/>
                <a:cs typeface="Lato Black" panose="020F0502020204030203" pitchFamily="34" charset="0"/>
              </a:rPr>
              <a:t>7 motors, arranged in a hexagonal array, with all gears interacting with 24 smaller gears between them. </a:t>
            </a:r>
          </a:p>
        </p:txBody>
      </p:sp>
      <p:pic>
        <p:nvPicPr>
          <p:cNvPr id="1030" name="Picture 6">
            <a:extLst>
              <a:ext uri="{FF2B5EF4-FFF2-40B4-BE49-F238E27FC236}">
                <a16:creationId xmlns:a16="http://schemas.microsoft.com/office/drawing/2014/main" id="{C536CDAB-C807-0F47-803A-A3AA06319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027" y="1471590"/>
            <a:ext cx="3158379" cy="3158379"/>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1129FA3-234D-8E43-9295-E34726B84E0C}"/>
              </a:ext>
            </a:extLst>
          </p:cNvPr>
          <p:cNvSpPr txBox="1"/>
          <p:nvPr/>
        </p:nvSpPr>
        <p:spPr>
          <a:xfrm>
            <a:off x="7339" y="4637257"/>
            <a:ext cx="3785433" cy="369332"/>
          </a:xfrm>
          <a:prstGeom prst="rect">
            <a:avLst/>
          </a:prstGeom>
          <a:noFill/>
        </p:spPr>
        <p:txBody>
          <a:bodyPr wrap="square" rtlCol="0">
            <a:spAutoFit/>
          </a:bodyPr>
          <a:lstStyle/>
          <a:p>
            <a:pPr algn="ctr"/>
            <a:r>
              <a:rPr lang="en-US" b="1" dirty="0">
                <a:solidFill>
                  <a:schemeClr val="bg2">
                    <a:lumMod val="10000"/>
                  </a:schemeClr>
                </a:solidFill>
                <a:latin typeface="Lato" panose="020F0502020204030203" pitchFamily="34" charset="0"/>
              </a:rPr>
              <a:t>MO-1 flagellum - bio motors</a:t>
            </a:r>
          </a:p>
        </p:txBody>
      </p:sp>
      <p:sp>
        <p:nvSpPr>
          <p:cNvPr id="12" name="Content Placeholder 1">
            <a:extLst>
              <a:ext uri="{FF2B5EF4-FFF2-40B4-BE49-F238E27FC236}">
                <a16:creationId xmlns:a16="http://schemas.microsoft.com/office/drawing/2014/main" id="{2C4FD9BD-794F-CB4B-B70A-63E93E974B74}"/>
              </a:ext>
            </a:extLst>
          </p:cNvPr>
          <p:cNvSpPr txBox="1">
            <a:spLocks/>
          </p:cNvSpPr>
          <p:nvPr/>
        </p:nvSpPr>
        <p:spPr>
          <a:xfrm>
            <a:off x="4062048" y="3132317"/>
            <a:ext cx="4684277" cy="1691025"/>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rgbClr val="FFFFFF"/>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rgbClr val="FFFFFF"/>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rgbClr val="FFFFFF"/>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300" dirty="0">
                <a:solidFill>
                  <a:schemeClr val="bg1"/>
                </a:solidFill>
                <a:ea typeface="Lato Black" panose="020F0502020204030203" pitchFamily="34" charset="0"/>
                <a:cs typeface="Lato Black" panose="020F0502020204030203" pitchFamily="34" charset="0"/>
              </a:rPr>
              <a:t>The MO-1 was found in rock claimed to be 3 billion years old. The evolution of such technology is laughable. </a:t>
            </a:r>
          </a:p>
        </p:txBody>
      </p:sp>
      <p:pic>
        <p:nvPicPr>
          <p:cNvPr id="4" name="Picture 3">
            <a:extLst>
              <a:ext uri="{FF2B5EF4-FFF2-40B4-BE49-F238E27FC236}">
                <a16:creationId xmlns:a16="http://schemas.microsoft.com/office/drawing/2014/main" id="{DFBBDAC3-B3ED-2045-B144-668933DAB87C}"/>
              </a:ext>
            </a:extLst>
          </p:cNvPr>
          <p:cNvPicPr>
            <a:picLocks noChangeAspect="1"/>
          </p:cNvPicPr>
          <p:nvPr/>
        </p:nvPicPr>
        <p:blipFill>
          <a:blip r:embed="rId4"/>
          <a:stretch>
            <a:fillRect/>
          </a:stretch>
        </p:blipFill>
        <p:spPr>
          <a:xfrm>
            <a:off x="128398" y="1286103"/>
            <a:ext cx="1412688" cy="11257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974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6729087-47C7-7F42-BDA8-53AD2FA5CEB8}"/>
              </a:ext>
            </a:extLst>
          </p:cNvPr>
          <p:cNvSpPr/>
          <p:nvPr/>
        </p:nvSpPr>
        <p:spPr>
          <a:xfrm>
            <a:off x="5950324" y="1121134"/>
            <a:ext cx="3193677" cy="4022366"/>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B88D64F-98F7-7147-AD8E-D0C4F8783282}"/>
              </a:ext>
            </a:extLst>
          </p:cNvPr>
          <p:cNvSpPr/>
          <p:nvPr/>
        </p:nvSpPr>
        <p:spPr>
          <a:xfrm>
            <a:off x="1" y="1121134"/>
            <a:ext cx="3193677" cy="4022366"/>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EFBA670-A6F9-4D40-AD9A-082AFFE6FE61}"/>
              </a:ext>
            </a:extLst>
          </p:cNvPr>
          <p:cNvSpPr>
            <a:spLocks noGrp="1"/>
          </p:cNvSpPr>
          <p:nvPr>
            <p:ph type="title"/>
          </p:nvPr>
        </p:nvSpPr>
        <p:spPr/>
        <p:txBody>
          <a:bodyPr/>
          <a:lstStyle/>
          <a:p>
            <a:r>
              <a:rPr lang="en-US" sz="3200" dirty="0"/>
              <a:t>Intelligence behind design</a:t>
            </a:r>
          </a:p>
        </p:txBody>
      </p:sp>
      <p:sp>
        <p:nvSpPr>
          <p:cNvPr id="19" name="TextBox 18">
            <a:extLst>
              <a:ext uri="{FF2B5EF4-FFF2-40B4-BE49-F238E27FC236}">
                <a16:creationId xmlns:a16="http://schemas.microsoft.com/office/drawing/2014/main" id="{1409FD2B-F775-5846-AD94-F4BB69465AC0}"/>
              </a:ext>
            </a:extLst>
          </p:cNvPr>
          <p:cNvSpPr txBox="1"/>
          <p:nvPr/>
        </p:nvSpPr>
        <p:spPr>
          <a:xfrm>
            <a:off x="-329453" y="1848971"/>
            <a:ext cx="184731" cy="369332"/>
          </a:xfrm>
          <a:prstGeom prst="rect">
            <a:avLst/>
          </a:prstGeom>
          <a:noFill/>
        </p:spPr>
        <p:txBody>
          <a:bodyPr wrap="none" rtlCol="0">
            <a:spAutoFit/>
          </a:bodyPr>
          <a:lstStyle/>
          <a:p>
            <a:endParaRPr lang="en-US" dirty="0">
              <a:latin typeface="Lato" panose="020F0502020204030203" pitchFamily="34" charset="0"/>
            </a:endParaRPr>
          </a:p>
        </p:txBody>
      </p:sp>
      <p:sp>
        <p:nvSpPr>
          <p:cNvPr id="7" name="TextBox 6">
            <a:extLst>
              <a:ext uri="{FF2B5EF4-FFF2-40B4-BE49-F238E27FC236}">
                <a16:creationId xmlns:a16="http://schemas.microsoft.com/office/drawing/2014/main" id="{4250E492-488E-FA47-834D-DB7C7ABCAF03}"/>
              </a:ext>
            </a:extLst>
          </p:cNvPr>
          <p:cNvSpPr txBox="1"/>
          <p:nvPr/>
        </p:nvSpPr>
        <p:spPr>
          <a:xfrm>
            <a:off x="621522" y="4343790"/>
            <a:ext cx="3193677" cy="646331"/>
          </a:xfrm>
          <a:prstGeom prst="rect">
            <a:avLst/>
          </a:prstGeom>
          <a:noFill/>
        </p:spPr>
        <p:txBody>
          <a:bodyPr wrap="square" rtlCol="0">
            <a:spAutoFit/>
          </a:bodyPr>
          <a:lstStyle/>
          <a:p>
            <a:r>
              <a:rPr lang="en-US" b="1" dirty="0">
                <a:solidFill>
                  <a:schemeClr val="bg2">
                    <a:lumMod val="10000"/>
                  </a:schemeClr>
                </a:solidFill>
                <a:latin typeface="Lato" panose="020F0502020204030203" pitchFamily="34" charset="0"/>
              </a:rPr>
              <a:t>Bacterial flagellum – </a:t>
            </a:r>
            <a:br>
              <a:rPr lang="en-US" b="1" dirty="0">
                <a:solidFill>
                  <a:schemeClr val="bg2">
                    <a:lumMod val="10000"/>
                  </a:schemeClr>
                </a:solidFill>
                <a:latin typeface="Lato" panose="020F0502020204030203" pitchFamily="34" charset="0"/>
              </a:rPr>
            </a:br>
            <a:r>
              <a:rPr lang="en-US" b="1" dirty="0">
                <a:solidFill>
                  <a:schemeClr val="bg2">
                    <a:lumMod val="10000"/>
                  </a:schemeClr>
                </a:solidFill>
                <a:latin typeface="Lato" panose="020F0502020204030203" pitchFamily="34" charset="0"/>
              </a:rPr>
              <a:t>bio motor</a:t>
            </a:r>
          </a:p>
        </p:txBody>
      </p:sp>
      <p:pic>
        <p:nvPicPr>
          <p:cNvPr id="9" name="Picture 4">
            <a:extLst>
              <a:ext uri="{FF2B5EF4-FFF2-40B4-BE49-F238E27FC236}">
                <a16:creationId xmlns:a16="http://schemas.microsoft.com/office/drawing/2014/main" id="{3C9EA0C7-AFE8-9049-A25F-DAD57EC10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667837" y="1682567"/>
            <a:ext cx="3019306" cy="2216055"/>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717379-EBC0-824B-8361-5CDA4B0F1301}"/>
              </a:ext>
            </a:extLst>
          </p:cNvPr>
          <p:cNvSpPr txBox="1"/>
          <p:nvPr/>
        </p:nvSpPr>
        <p:spPr>
          <a:xfrm>
            <a:off x="6571845" y="4343790"/>
            <a:ext cx="2341749" cy="646331"/>
          </a:xfrm>
          <a:prstGeom prst="rect">
            <a:avLst/>
          </a:prstGeom>
          <a:noFill/>
        </p:spPr>
        <p:txBody>
          <a:bodyPr wrap="square" rtlCol="0">
            <a:spAutoFit/>
          </a:bodyPr>
          <a:lstStyle/>
          <a:p>
            <a:r>
              <a:rPr lang="en-US" b="1" dirty="0">
                <a:solidFill>
                  <a:schemeClr val="bg2">
                    <a:lumMod val="10000"/>
                  </a:schemeClr>
                </a:solidFill>
                <a:latin typeface="Lato" panose="020F0502020204030203" pitchFamily="34" charset="0"/>
              </a:rPr>
              <a:t>Synchronous</a:t>
            </a:r>
          </a:p>
          <a:p>
            <a:r>
              <a:rPr lang="en-US" b="1" dirty="0">
                <a:solidFill>
                  <a:schemeClr val="bg2">
                    <a:lumMod val="10000"/>
                  </a:schemeClr>
                </a:solidFill>
                <a:latin typeface="Lato" panose="020F0502020204030203" pitchFamily="34" charset="0"/>
              </a:rPr>
              <a:t>electrical motor</a:t>
            </a:r>
          </a:p>
        </p:txBody>
      </p:sp>
      <p:pic>
        <p:nvPicPr>
          <p:cNvPr id="4" name="Picture 3">
            <a:extLst>
              <a:ext uri="{FF2B5EF4-FFF2-40B4-BE49-F238E27FC236}">
                <a16:creationId xmlns:a16="http://schemas.microsoft.com/office/drawing/2014/main" id="{F9003AA2-3C2E-F341-94DC-D4299C87FD1F}"/>
              </a:ext>
            </a:extLst>
          </p:cNvPr>
          <p:cNvPicPr>
            <a:picLocks noChangeAspect="1"/>
          </p:cNvPicPr>
          <p:nvPr/>
        </p:nvPicPr>
        <p:blipFill>
          <a:blip r:embed="rId3"/>
          <a:stretch>
            <a:fillRect/>
          </a:stretch>
        </p:blipFill>
        <p:spPr>
          <a:xfrm>
            <a:off x="941472" y="1280941"/>
            <a:ext cx="2017059" cy="3043194"/>
          </a:xfrm>
          <a:prstGeom prst="rect">
            <a:avLst/>
          </a:prstGeom>
        </p:spPr>
      </p:pic>
      <p:sp>
        <p:nvSpPr>
          <p:cNvPr id="6" name="TextBox 5">
            <a:extLst>
              <a:ext uri="{FF2B5EF4-FFF2-40B4-BE49-F238E27FC236}">
                <a16:creationId xmlns:a16="http://schemas.microsoft.com/office/drawing/2014/main" id="{8DA6DA92-BE36-594C-BCFE-E4194C9B0A8C}"/>
              </a:ext>
            </a:extLst>
          </p:cNvPr>
          <p:cNvSpPr txBox="1"/>
          <p:nvPr/>
        </p:nvSpPr>
        <p:spPr>
          <a:xfrm>
            <a:off x="3319636" y="1592647"/>
            <a:ext cx="2479538" cy="1200329"/>
          </a:xfrm>
          <a:prstGeom prst="rect">
            <a:avLst/>
          </a:prstGeom>
          <a:noFill/>
        </p:spPr>
        <p:txBody>
          <a:bodyPr wrap="square" rtlCol="0">
            <a:spAutoFit/>
          </a:bodyPr>
          <a:lstStyle/>
          <a:p>
            <a:r>
              <a:rPr lang="en-US" sz="2400" dirty="0">
                <a:latin typeface="Lato" panose="020F0502020204030203" pitchFamily="34" charset="0"/>
              </a:rPr>
              <a:t>Critical thinking: which motor can create itself…</a:t>
            </a:r>
          </a:p>
        </p:txBody>
      </p:sp>
      <p:pic>
        <p:nvPicPr>
          <p:cNvPr id="5" name="Picture 4">
            <a:extLst>
              <a:ext uri="{FF2B5EF4-FFF2-40B4-BE49-F238E27FC236}">
                <a16:creationId xmlns:a16="http://schemas.microsoft.com/office/drawing/2014/main" id="{87B0B112-0E8D-A946-88B0-D1C8EB4E3F92}"/>
              </a:ext>
            </a:extLst>
          </p:cNvPr>
          <p:cNvPicPr>
            <a:picLocks noChangeAspect="1"/>
          </p:cNvPicPr>
          <p:nvPr/>
        </p:nvPicPr>
        <p:blipFill>
          <a:blip r:embed="rId4"/>
          <a:stretch>
            <a:fillRect/>
          </a:stretch>
        </p:blipFill>
        <p:spPr>
          <a:xfrm>
            <a:off x="7431171" y="1280941"/>
            <a:ext cx="1542714" cy="1009570"/>
          </a:xfrm>
          <a:prstGeom prst="rect">
            <a:avLst/>
          </a:prstGeom>
          <a:noFill/>
          <a:ln w="50800">
            <a:solidFill>
              <a:srgbClr val="037C71"/>
            </a:solidFill>
          </a:ln>
          <a:effectLst/>
        </p:spPr>
      </p:pic>
      <p:pic>
        <p:nvPicPr>
          <p:cNvPr id="1026" name="Picture 2" descr="DNA Graphic PennGen1">
            <a:extLst>
              <a:ext uri="{FF2B5EF4-FFF2-40B4-BE49-F238E27FC236}">
                <a16:creationId xmlns:a16="http://schemas.microsoft.com/office/drawing/2014/main" id="{E386C35E-57AE-DF42-A12E-A14F11691B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115" y="1261286"/>
            <a:ext cx="1697653" cy="908244"/>
          </a:xfrm>
          <a:prstGeom prst="rect">
            <a:avLst/>
          </a:prstGeom>
          <a:ln w="50800">
            <a:solidFill>
              <a:srgbClr val="037C71"/>
            </a:solidFill>
          </a:ln>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228419D-5B14-AD48-89F3-3AF4572ACA12}"/>
              </a:ext>
            </a:extLst>
          </p:cNvPr>
          <p:cNvSpPr txBox="1"/>
          <p:nvPr/>
        </p:nvSpPr>
        <p:spPr>
          <a:xfrm>
            <a:off x="3319636" y="2716225"/>
            <a:ext cx="2479538" cy="1569660"/>
          </a:xfrm>
          <a:prstGeom prst="rect">
            <a:avLst/>
          </a:prstGeom>
          <a:noFill/>
        </p:spPr>
        <p:txBody>
          <a:bodyPr wrap="square" rtlCol="0">
            <a:spAutoFit/>
          </a:bodyPr>
          <a:lstStyle/>
          <a:p>
            <a:r>
              <a:rPr lang="en-US" sz="2400" dirty="0">
                <a:latin typeface="Lato" panose="020F0502020204030203" pitchFamily="34" charset="0"/>
              </a:rPr>
              <a:t>…and the instruction manual on how to build it?</a:t>
            </a:r>
          </a:p>
        </p:txBody>
      </p:sp>
      <p:sp>
        <p:nvSpPr>
          <p:cNvPr id="8" name="TextBox 7">
            <a:extLst>
              <a:ext uri="{FF2B5EF4-FFF2-40B4-BE49-F238E27FC236}">
                <a16:creationId xmlns:a16="http://schemas.microsoft.com/office/drawing/2014/main" id="{0EE4892A-D6BD-774E-9A3B-20851E2C559E}"/>
              </a:ext>
            </a:extLst>
          </p:cNvPr>
          <p:cNvSpPr txBox="1"/>
          <p:nvPr/>
        </p:nvSpPr>
        <p:spPr>
          <a:xfrm>
            <a:off x="-181484" y="481631"/>
            <a:ext cx="184731" cy="369332"/>
          </a:xfrm>
          <a:prstGeom prst="rect">
            <a:avLst/>
          </a:prstGeom>
          <a:noFill/>
        </p:spPr>
        <p:txBody>
          <a:bodyPr wrap="none" rtlCol="0">
            <a:spAutoFit/>
          </a:bodyPr>
          <a:lstStyle/>
          <a:p>
            <a:endParaRPr lang="en-US" dirty="0">
              <a:latin typeface="Lato" panose="020F0502020204030203" pitchFamily="34" charset="0"/>
            </a:endParaRPr>
          </a:p>
        </p:txBody>
      </p:sp>
    </p:spTree>
    <p:extLst>
      <p:ext uri="{BB962C8B-B14F-4D97-AF65-F5344CB8AC3E}">
        <p14:creationId xmlns:p14="http://schemas.microsoft.com/office/powerpoint/2010/main" val="65301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dissolv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dissolve">
                                      <p:cBhvr>
                                        <p:cTn id="3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785083C-B62E-844B-8656-9D1535CC8D87}"/>
              </a:ext>
            </a:extLst>
          </p:cNvPr>
          <p:cNvGrpSpPr/>
          <p:nvPr/>
        </p:nvGrpSpPr>
        <p:grpSpPr>
          <a:xfrm>
            <a:off x="803360" y="610587"/>
            <a:ext cx="891731" cy="783696"/>
            <a:chOff x="3690502" y="951875"/>
            <a:chExt cx="5429359" cy="4439057"/>
          </a:xfrm>
        </p:grpSpPr>
        <p:grpSp>
          <p:nvGrpSpPr>
            <p:cNvPr id="6" name="Group 5">
              <a:extLst>
                <a:ext uri="{FF2B5EF4-FFF2-40B4-BE49-F238E27FC236}">
                  <a16:creationId xmlns:a16="http://schemas.microsoft.com/office/drawing/2014/main" id="{10DFBCA3-777B-A84F-8082-1AB41C62F124}"/>
                </a:ext>
              </a:extLst>
            </p:cNvPr>
            <p:cNvGrpSpPr/>
            <p:nvPr/>
          </p:nvGrpSpPr>
          <p:grpSpPr>
            <a:xfrm>
              <a:off x="3690502" y="1219825"/>
              <a:ext cx="1472455" cy="3923675"/>
              <a:chOff x="5782237" y="1175155"/>
              <a:chExt cx="1472455" cy="3816133"/>
            </a:xfrm>
          </p:grpSpPr>
          <p:pic>
            <p:nvPicPr>
              <p:cNvPr id="11" name="Picture 2" descr="Color Three Thick Books Icon Stock Illustration - Illustration of large,  abstract: 84977179">
                <a:extLst>
                  <a:ext uri="{FF2B5EF4-FFF2-40B4-BE49-F238E27FC236}">
                    <a16:creationId xmlns:a16="http://schemas.microsoft.com/office/drawing/2014/main" id="{EF45795A-864E-044A-9F37-B9E5E3CD1EC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2239" y="3518835"/>
                <a:ext cx="1472453" cy="14724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lor Three Thick Books Icon Stock Illustration - Illustration of large,  abstract: 84977179">
                <a:extLst>
                  <a:ext uri="{FF2B5EF4-FFF2-40B4-BE49-F238E27FC236}">
                    <a16:creationId xmlns:a16="http://schemas.microsoft.com/office/drawing/2014/main" id="{85E6A82A-8227-BD4C-A342-9EA8C724580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2238" y="2709770"/>
                <a:ext cx="1472453" cy="14724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olor Three Thick Books Icon Stock Illustration - Illustration of large,  abstract: 84977179">
                <a:extLst>
                  <a:ext uri="{FF2B5EF4-FFF2-40B4-BE49-F238E27FC236}">
                    <a16:creationId xmlns:a16="http://schemas.microsoft.com/office/drawing/2014/main" id="{034CC3BD-B239-2B43-B93B-B1B6ECE29EB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2238" y="1930112"/>
                <a:ext cx="1472453" cy="14724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olor Three Thick Books Icon Stock Illustration - Illustration of large,  abstract: 84977179">
                <a:extLst>
                  <a:ext uri="{FF2B5EF4-FFF2-40B4-BE49-F238E27FC236}">
                    <a16:creationId xmlns:a16="http://schemas.microsoft.com/office/drawing/2014/main" id="{0DD010F4-1970-3648-BF09-FC6A1E51402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2237" y="1175155"/>
                <a:ext cx="1472453" cy="147245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7B8EA8FF-7EAB-8549-9DE4-AE066F85C84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5322" y="1219825"/>
              <a:ext cx="1513699" cy="3886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ile of books - Littlegate Publishing">
              <a:extLst>
                <a:ext uri="{FF2B5EF4-FFF2-40B4-BE49-F238E27FC236}">
                  <a16:creationId xmlns:a16="http://schemas.microsoft.com/office/drawing/2014/main" id="{45ED91A1-6CD9-454F-998D-CEBDA80F223B}"/>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392783" y="1009870"/>
              <a:ext cx="2129368" cy="43810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83EFAB57-8D76-5E4B-889B-3ECD3D3880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8488" y="1257300"/>
              <a:ext cx="136373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stack of books&#10;&#10;Description automatically generated with medium confidence">
              <a:extLst>
                <a:ext uri="{FF2B5EF4-FFF2-40B4-BE49-F238E27FC236}">
                  <a16:creationId xmlns:a16="http://schemas.microsoft.com/office/drawing/2014/main" id="{D988AE19-BFCE-E84A-84C2-374481627ABE}"/>
                </a:ext>
              </a:extLst>
            </p:cNvPr>
            <p:cNvPicPr>
              <a:picLocks noChangeAspect="1"/>
            </p:cNvPicPr>
            <p:nvPr/>
          </p:nvPicPr>
          <p:blipFill>
            <a:blip r:embed="rId6"/>
            <a:stretch>
              <a:fillRect/>
            </a:stretch>
          </p:blipFill>
          <p:spPr>
            <a:xfrm>
              <a:off x="7300059" y="951875"/>
              <a:ext cx="1819802" cy="4315341"/>
            </a:xfrm>
            <a:prstGeom prst="rect">
              <a:avLst/>
            </a:prstGeom>
          </p:spPr>
        </p:pic>
      </p:grpSp>
      <p:pic>
        <p:nvPicPr>
          <p:cNvPr id="15" name="Picture 14">
            <a:extLst>
              <a:ext uri="{FF2B5EF4-FFF2-40B4-BE49-F238E27FC236}">
                <a16:creationId xmlns:a16="http://schemas.microsoft.com/office/drawing/2014/main" id="{DE96F967-94AF-8844-97E2-14EF9641510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285902" y="749726"/>
            <a:ext cx="904144" cy="908024"/>
          </a:xfrm>
          <a:prstGeom prst="rect">
            <a:avLst/>
          </a:prstGeom>
        </p:spPr>
      </p:pic>
      <p:sp>
        <p:nvSpPr>
          <p:cNvPr id="19" name="TextBox 18">
            <a:extLst>
              <a:ext uri="{FF2B5EF4-FFF2-40B4-BE49-F238E27FC236}">
                <a16:creationId xmlns:a16="http://schemas.microsoft.com/office/drawing/2014/main" id="{19761B3A-4F73-B14B-86CF-BB38DA26585A}"/>
              </a:ext>
            </a:extLst>
          </p:cNvPr>
          <p:cNvSpPr txBox="1"/>
          <p:nvPr/>
        </p:nvSpPr>
        <p:spPr>
          <a:xfrm>
            <a:off x="-146583" y="3266711"/>
            <a:ext cx="184731" cy="369332"/>
          </a:xfrm>
          <a:prstGeom prst="rect">
            <a:avLst/>
          </a:prstGeom>
          <a:noFill/>
        </p:spPr>
        <p:txBody>
          <a:bodyPr wrap="none" rtlCol="0">
            <a:spAutoFit/>
          </a:bodyPr>
          <a:lstStyle/>
          <a:p>
            <a:endParaRPr lang="en-US" dirty="0">
              <a:latin typeface="Lato" panose="020F0502020204030203" pitchFamily="34" charset="0"/>
            </a:endParaRPr>
          </a:p>
        </p:txBody>
      </p:sp>
      <p:sp>
        <p:nvSpPr>
          <p:cNvPr id="3" name="Text Placeholder 2">
            <a:extLst>
              <a:ext uri="{FF2B5EF4-FFF2-40B4-BE49-F238E27FC236}">
                <a16:creationId xmlns:a16="http://schemas.microsoft.com/office/drawing/2014/main" id="{1D1BAF2D-6139-3D4D-8ACA-D9B684548D20}"/>
              </a:ext>
            </a:extLst>
          </p:cNvPr>
          <p:cNvSpPr>
            <a:spLocks noGrp="1"/>
          </p:cNvSpPr>
          <p:nvPr>
            <p:ph type="body" sz="quarter" idx="10"/>
          </p:nvPr>
        </p:nvSpPr>
        <p:spPr>
          <a:xfrm>
            <a:off x="713221" y="1657750"/>
            <a:ext cx="7473085" cy="2451887"/>
          </a:xfrm>
        </p:spPr>
        <p:txBody>
          <a:bodyPr/>
          <a:lstStyle/>
          <a:p>
            <a:r>
              <a:rPr lang="en-US" dirty="0">
                <a:solidFill>
                  <a:schemeClr val="bg1"/>
                </a:solidFill>
                <a:ea typeface="Lato Black" panose="020F0502020204030203" pitchFamily="34" charset="0"/>
                <a:cs typeface="Lato Black" panose="020F0502020204030203" pitchFamily="34" charset="0"/>
              </a:rPr>
              <a:t>“</a:t>
            </a:r>
            <a:r>
              <a:rPr lang="en-US" dirty="0">
                <a:solidFill>
                  <a:schemeClr val="bg1"/>
                </a:solidFill>
              </a:rPr>
              <a:t>I will give thanks to You, because I am awesomely and wonderfully made;</a:t>
            </a:r>
          </a:p>
          <a:p>
            <a:r>
              <a:rPr lang="en-US" dirty="0">
                <a:solidFill>
                  <a:schemeClr val="bg1"/>
                </a:solidFill>
              </a:rPr>
              <a:t>Wonderful are Your works,</a:t>
            </a:r>
          </a:p>
          <a:p>
            <a:r>
              <a:rPr lang="en-US" dirty="0">
                <a:solidFill>
                  <a:schemeClr val="bg1"/>
                </a:solidFill>
              </a:rPr>
              <a:t>And my soul knows it very well.</a:t>
            </a:r>
            <a:r>
              <a:rPr lang="en-US" dirty="0">
                <a:solidFill>
                  <a:schemeClr val="bg1"/>
                </a:solidFill>
                <a:ea typeface="Lato Black" panose="020F0502020204030203" pitchFamily="34" charset="0"/>
                <a:cs typeface="Lato Black" panose="020F0502020204030203" pitchFamily="34" charset="0"/>
              </a:rPr>
              <a:t>”</a:t>
            </a:r>
          </a:p>
        </p:txBody>
      </p:sp>
      <p:sp>
        <p:nvSpPr>
          <p:cNvPr id="4" name="Text Placeholder 3">
            <a:extLst>
              <a:ext uri="{FF2B5EF4-FFF2-40B4-BE49-F238E27FC236}">
                <a16:creationId xmlns:a16="http://schemas.microsoft.com/office/drawing/2014/main" id="{33BCDC24-7E48-E944-B2F0-4997DB3A422A}"/>
              </a:ext>
            </a:extLst>
          </p:cNvPr>
          <p:cNvSpPr>
            <a:spLocks noGrp="1"/>
          </p:cNvSpPr>
          <p:nvPr>
            <p:ph type="body" sz="quarter" idx="11"/>
          </p:nvPr>
        </p:nvSpPr>
        <p:spPr>
          <a:xfrm>
            <a:off x="713221" y="4163558"/>
            <a:ext cx="4156042" cy="522988"/>
          </a:xfrm>
        </p:spPr>
        <p:txBody>
          <a:bodyPr/>
          <a:lstStyle/>
          <a:p>
            <a:r>
              <a:rPr lang="en-US" dirty="0"/>
              <a:t>- Psalm 139:14</a:t>
            </a:r>
          </a:p>
        </p:txBody>
      </p:sp>
    </p:spTree>
    <p:extLst>
      <p:ext uri="{BB962C8B-B14F-4D97-AF65-F5344CB8AC3E}">
        <p14:creationId xmlns:p14="http://schemas.microsoft.com/office/powerpoint/2010/main" val="2776237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4B9B3B4-2B14-BE4D-8EFE-A1B9B2DB96DD}"/>
              </a:ext>
            </a:extLst>
          </p:cNvPr>
          <p:cNvSpPr/>
          <p:nvPr/>
        </p:nvSpPr>
        <p:spPr>
          <a:xfrm>
            <a:off x="0" y="1119171"/>
            <a:ext cx="9144000" cy="15673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6EFBA670-A6F9-4D40-AD9A-082AFFE6FE61}"/>
              </a:ext>
            </a:extLst>
          </p:cNvPr>
          <p:cNvSpPr>
            <a:spLocks noGrp="1"/>
          </p:cNvSpPr>
          <p:nvPr>
            <p:ph type="title"/>
          </p:nvPr>
        </p:nvSpPr>
        <p:spPr/>
        <p:txBody>
          <a:bodyPr/>
          <a:lstStyle/>
          <a:p>
            <a:r>
              <a:rPr lang="en-US" sz="3200" dirty="0"/>
              <a:t>DNA is a set of manuals</a:t>
            </a:r>
          </a:p>
        </p:txBody>
      </p:sp>
      <p:sp>
        <p:nvSpPr>
          <p:cNvPr id="19" name="TextBox 18">
            <a:extLst>
              <a:ext uri="{FF2B5EF4-FFF2-40B4-BE49-F238E27FC236}">
                <a16:creationId xmlns:a16="http://schemas.microsoft.com/office/drawing/2014/main" id="{1409FD2B-F775-5846-AD94-F4BB69465AC0}"/>
              </a:ext>
            </a:extLst>
          </p:cNvPr>
          <p:cNvSpPr txBox="1"/>
          <p:nvPr/>
        </p:nvSpPr>
        <p:spPr>
          <a:xfrm>
            <a:off x="-329453" y="1848971"/>
            <a:ext cx="184731" cy="369332"/>
          </a:xfrm>
          <a:prstGeom prst="rect">
            <a:avLst/>
          </a:prstGeom>
          <a:noFill/>
        </p:spPr>
        <p:txBody>
          <a:bodyPr wrap="none" rtlCol="0">
            <a:spAutoFit/>
          </a:bodyPr>
          <a:lstStyle/>
          <a:p>
            <a:endParaRPr lang="en-US" dirty="0">
              <a:latin typeface="Lato" panose="020F0502020204030203" pitchFamily="34" charset="0"/>
            </a:endParaRPr>
          </a:p>
        </p:txBody>
      </p:sp>
      <p:pic>
        <p:nvPicPr>
          <p:cNvPr id="4" name="Picture 3">
            <a:extLst>
              <a:ext uri="{FF2B5EF4-FFF2-40B4-BE49-F238E27FC236}">
                <a16:creationId xmlns:a16="http://schemas.microsoft.com/office/drawing/2014/main" id="{5F6C18DF-6601-F644-835D-403BD80B901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76161" y="1238533"/>
            <a:ext cx="1357412" cy="1363238"/>
          </a:xfrm>
          <a:prstGeom prst="rect">
            <a:avLst/>
          </a:prstGeom>
        </p:spPr>
      </p:pic>
      <p:sp>
        <p:nvSpPr>
          <p:cNvPr id="21" name="Content Placeholder 1">
            <a:extLst>
              <a:ext uri="{FF2B5EF4-FFF2-40B4-BE49-F238E27FC236}">
                <a16:creationId xmlns:a16="http://schemas.microsoft.com/office/drawing/2014/main" id="{C3FFA29E-71B0-6F48-AAB2-CF0EBA443F17}"/>
              </a:ext>
            </a:extLst>
          </p:cNvPr>
          <p:cNvSpPr txBox="1">
            <a:spLocks/>
          </p:cNvSpPr>
          <p:nvPr/>
        </p:nvSpPr>
        <p:spPr>
          <a:xfrm>
            <a:off x="2834090" y="1123223"/>
            <a:ext cx="719418" cy="1567339"/>
          </a:xfrm>
          <a:prstGeom prst="rect">
            <a:avLst/>
          </a:prstGeom>
        </p:spPr>
        <p:txBody>
          <a:bodyPr anchor="ctr"/>
          <a:lstStyle>
            <a:lvl1pPr marL="342900" indent="-342900" algn="l" defTabSz="457200" rtl="0" eaLnBrk="1" latinLnBrk="0" hangingPunct="1">
              <a:spcBef>
                <a:spcPct val="20000"/>
              </a:spcBef>
              <a:buFont typeface="Arial"/>
              <a:buChar char="•"/>
              <a:defRPr sz="3200" b="0" i="0" kern="1200">
                <a:solidFill>
                  <a:srgbClr val="FFFFFF"/>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rgbClr val="FFFFFF"/>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rgbClr val="FFFFFF"/>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7200" dirty="0">
                <a:solidFill>
                  <a:schemeClr val="bg2">
                    <a:lumMod val="10000"/>
                  </a:schemeClr>
                </a:solidFill>
                <a:ea typeface="Lato Black" panose="020F0502020204030203" pitchFamily="34" charset="0"/>
                <a:cs typeface="Lato Black" panose="020F0502020204030203" pitchFamily="34" charset="0"/>
              </a:rPr>
              <a:t>=</a:t>
            </a:r>
          </a:p>
        </p:txBody>
      </p:sp>
      <p:pic>
        <p:nvPicPr>
          <p:cNvPr id="10242" name="Picture 2" descr="Freedom, human icon - Download on Iconfinder on Iconfinder">
            <a:extLst>
              <a:ext uri="{FF2B5EF4-FFF2-40B4-BE49-F238E27FC236}">
                <a16:creationId xmlns:a16="http://schemas.microsoft.com/office/drawing/2014/main" id="{67DC0BAA-971F-BA43-8C7B-3DD1AB1B1D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8717" y="839408"/>
            <a:ext cx="1802435" cy="180243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
            <a:extLst>
              <a:ext uri="{FF2B5EF4-FFF2-40B4-BE49-F238E27FC236}">
                <a16:creationId xmlns:a16="http://schemas.microsoft.com/office/drawing/2014/main" id="{47CC1515-96F0-B946-8ADB-F02BFAFFA625}"/>
              </a:ext>
            </a:extLst>
          </p:cNvPr>
          <p:cNvSpPr txBox="1">
            <a:spLocks/>
          </p:cNvSpPr>
          <p:nvPr/>
        </p:nvSpPr>
        <p:spPr>
          <a:xfrm>
            <a:off x="5661152" y="1473607"/>
            <a:ext cx="2995230" cy="1128164"/>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rgbClr val="FFFFFF"/>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rgbClr val="FFFFFF"/>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rgbClr val="FFFFFF"/>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a:solidFill>
                  <a:schemeClr val="bg2">
                    <a:lumMod val="10000"/>
                  </a:schemeClr>
                </a:solidFill>
                <a:latin typeface="Lato Black" panose="020F0502020204030203" pitchFamily="34" charset="0"/>
                <a:ea typeface="Lato Black" panose="020F0502020204030203" pitchFamily="34" charset="0"/>
                <a:cs typeface="Lato Black" panose="020F0502020204030203" pitchFamily="34" charset="0"/>
              </a:rPr>
              <a:t>How to build a human from scratch</a:t>
            </a:r>
            <a:endParaRPr lang="en-US" sz="6000" b="1" dirty="0">
              <a:solidFill>
                <a:schemeClr val="bg2">
                  <a:lumMod val="10000"/>
                </a:schemeClr>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35" name="Content Placeholder 1">
            <a:extLst>
              <a:ext uri="{FF2B5EF4-FFF2-40B4-BE49-F238E27FC236}">
                <a16:creationId xmlns:a16="http://schemas.microsoft.com/office/drawing/2014/main" id="{223160FF-A2FD-9647-B268-8FD0C51A7121}"/>
              </a:ext>
            </a:extLst>
          </p:cNvPr>
          <p:cNvSpPr txBox="1">
            <a:spLocks/>
          </p:cNvSpPr>
          <p:nvPr/>
        </p:nvSpPr>
        <p:spPr>
          <a:xfrm>
            <a:off x="478761" y="2911449"/>
            <a:ext cx="8186478" cy="1987036"/>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rgbClr val="FFFFFF"/>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rgbClr val="FFFFFF"/>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rgbClr val="FFFFFF"/>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chemeClr val="bg1"/>
                </a:solidFill>
                <a:ea typeface="Lato Black" panose="020F0502020204030203" pitchFamily="34" charset="0"/>
                <a:cs typeface="Lato Black" panose="020F0502020204030203" pitchFamily="34" charset="0"/>
              </a:rPr>
              <a:t>DNA – instructions for:</a:t>
            </a:r>
          </a:p>
          <a:p>
            <a:pPr>
              <a:spcAft>
                <a:spcPts val="300"/>
              </a:spcAft>
            </a:pPr>
            <a:r>
              <a:rPr lang="en-US" sz="1800" dirty="0">
                <a:solidFill>
                  <a:schemeClr val="bg1"/>
                </a:solidFill>
                <a:ea typeface="Lato Black" panose="020F0502020204030203" pitchFamily="34" charset="0"/>
                <a:cs typeface="Lato Black" panose="020F0502020204030203" pitchFamily="34" charset="0"/>
              </a:rPr>
              <a:t>Building an entire human and every living organism</a:t>
            </a:r>
          </a:p>
          <a:p>
            <a:pPr>
              <a:spcAft>
                <a:spcPts val="300"/>
              </a:spcAft>
            </a:pPr>
            <a:r>
              <a:rPr lang="en-US" sz="1800" dirty="0">
                <a:solidFill>
                  <a:schemeClr val="bg1"/>
                </a:solidFill>
                <a:ea typeface="Lato Black" panose="020F0502020204030203" pitchFamily="34" charset="0"/>
                <a:cs typeface="Lato Black" panose="020F0502020204030203" pitchFamily="34" charset="0"/>
              </a:rPr>
              <a:t>Building the biological workers who can read the DNA manual</a:t>
            </a:r>
          </a:p>
          <a:p>
            <a:pPr>
              <a:spcAft>
                <a:spcPts val="300"/>
              </a:spcAft>
            </a:pPr>
            <a:r>
              <a:rPr lang="en-US" sz="1800" dirty="0">
                <a:solidFill>
                  <a:schemeClr val="bg1"/>
                </a:solidFill>
                <a:ea typeface="Lato Black" panose="020F0502020204030203" pitchFamily="34" charset="0"/>
                <a:cs typeface="Lato Black" panose="020F0502020204030203" pitchFamily="34" charset="0"/>
              </a:rPr>
              <a:t>Building the raw materials to build the tools that workers use to build DNA</a:t>
            </a:r>
          </a:p>
          <a:p>
            <a:pPr>
              <a:spcAft>
                <a:spcPts val="300"/>
              </a:spcAft>
            </a:pPr>
            <a:r>
              <a:rPr lang="en-US" sz="1800" dirty="0">
                <a:solidFill>
                  <a:schemeClr val="bg1"/>
                </a:solidFill>
                <a:ea typeface="Lato Black" panose="020F0502020204030203" pitchFamily="34" charset="0"/>
                <a:cs typeface="Lato Black" panose="020F0502020204030203" pitchFamily="34" charset="0"/>
              </a:rPr>
              <a:t>Building these on a massive scale – billions, trillions</a:t>
            </a:r>
          </a:p>
        </p:txBody>
      </p:sp>
      <p:grpSp>
        <p:nvGrpSpPr>
          <p:cNvPr id="9" name="Group 8">
            <a:extLst>
              <a:ext uri="{FF2B5EF4-FFF2-40B4-BE49-F238E27FC236}">
                <a16:creationId xmlns:a16="http://schemas.microsoft.com/office/drawing/2014/main" id="{4AF52F17-878E-8C4C-9633-68F0392A19A9}"/>
              </a:ext>
            </a:extLst>
          </p:cNvPr>
          <p:cNvGrpSpPr/>
          <p:nvPr/>
        </p:nvGrpSpPr>
        <p:grpSpPr>
          <a:xfrm>
            <a:off x="667236" y="1285021"/>
            <a:ext cx="1100732" cy="937334"/>
            <a:chOff x="3690502" y="951875"/>
            <a:chExt cx="5429359" cy="4439057"/>
          </a:xfrm>
        </p:grpSpPr>
        <p:grpSp>
          <p:nvGrpSpPr>
            <p:cNvPr id="10" name="Group 9">
              <a:extLst>
                <a:ext uri="{FF2B5EF4-FFF2-40B4-BE49-F238E27FC236}">
                  <a16:creationId xmlns:a16="http://schemas.microsoft.com/office/drawing/2014/main" id="{75FECDC3-7136-0748-B236-23B644302D8F}"/>
                </a:ext>
              </a:extLst>
            </p:cNvPr>
            <p:cNvGrpSpPr/>
            <p:nvPr/>
          </p:nvGrpSpPr>
          <p:grpSpPr>
            <a:xfrm>
              <a:off x="3690502" y="1219825"/>
              <a:ext cx="1472455" cy="3923675"/>
              <a:chOff x="5782237" y="1175155"/>
              <a:chExt cx="1472455" cy="3816133"/>
            </a:xfrm>
          </p:grpSpPr>
          <p:pic>
            <p:nvPicPr>
              <p:cNvPr id="15" name="Picture 2" descr="Color Three Thick Books Icon Stock Illustration - Illustration of large,  abstract: 84977179">
                <a:extLst>
                  <a:ext uri="{FF2B5EF4-FFF2-40B4-BE49-F238E27FC236}">
                    <a16:creationId xmlns:a16="http://schemas.microsoft.com/office/drawing/2014/main" id="{BA66ADC0-180F-454B-8380-F7320EED58D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2239" y="3518835"/>
                <a:ext cx="1472453" cy="14724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olor Three Thick Books Icon Stock Illustration - Illustration of large,  abstract: 84977179">
                <a:extLst>
                  <a:ext uri="{FF2B5EF4-FFF2-40B4-BE49-F238E27FC236}">
                    <a16:creationId xmlns:a16="http://schemas.microsoft.com/office/drawing/2014/main" id="{2CE26941-9F34-3340-B2A1-ACC9D1F911E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2238" y="2709770"/>
                <a:ext cx="1472453" cy="14724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olor Three Thick Books Icon Stock Illustration - Illustration of large,  abstract: 84977179">
                <a:extLst>
                  <a:ext uri="{FF2B5EF4-FFF2-40B4-BE49-F238E27FC236}">
                    <a16:creationId xmlns:a16="http://schemas.microsoft.com/office/drawing/2014/main" id="{8C3F4026-8D11-904A-85F2-77C21B53871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2238" y="1930112"/>
                <a:ext cx="1472453" cy="14724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 Three Thick Books Icon Stock Illustration - Illustration of large,  abstract: 84977179">
                <a:extLst>
                  <a:ext uri="{FF2B5EF4-FFF2-40B4-BE49-F238E27FC236}">
                    <a16:creationId xmlns:a16="http://schemas.microsoft.com/office/drawing/2014/main" id="{4B32115A-CFB6-124C-884C-C7CAB7B1B47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2237" y="1175155"/>
                <a:ext cx="1472453" cy="147245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E0A30F57-ED58-E246-B08D-80D44EE1919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5322" y="1219825"/>
              <a:ext cx="1513699"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ile of books - Littlegate Publishing">
              <a:extLst>
                <a:ext uri="{FF2B5EF4-FFF2-40B4-BE49-F238E27FC236}">
                  <a16:creationId xmlns:a16="http://schemas.microsoft.com/office/drawing/2014/main" id="{41751150-1AB3-2B43-A86C-10EF461F5195}"/>
                </a:ext>
              </a:extLst>
            </p:cNvPr>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392783" y="1009870"/>
              <a:ext cx="2129368" cy="43810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596F4CD6-061B-1142-8F9E-76EB14E0E8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8488" y="1257300"/>
              <a:ext cx="136373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stack of books&#10;&#10;Description automatically generated with medium confidence">
              <a:extLst>
                <a:ext uri="{FF2B5EF4-FFF2-40B4-BE49-F238E27FC236}">
                  <a16:creationId xmlns:a16="http://schemas.microsoft.com/office/drawing/2014/main" id="{A63E8885-2274-2F42-AC04-808C2C956FEB}"/>
                </a:ext>
              </a:extLst>
            </p:cNvPr>
            <p:cNvPicPr>
              <a:picLocks noChangeAspect="1"/>
            </p:cNvPicPr>
            <p:nvPr/>
          </p:nvPicPr>
          <p:blipFill>
            <a:blip r:embed="rId9"/>
            <a:stretch>
              <a:fillRect/>
            </a:stretch>
          </p:blipFill>
          <p:spPr>
            <a:xfrm>
              <a:off x="7300059" y="951875"/>
              <a:ext cx="1819802" cy="4315341"/>
            </a:xfrm>
            <a:prstGeom prst="rect">
              <a:avLst/>
            </a:prstGeom>
          </p:spPr>
        </p:pic>
      </p:grpSp>
    </p:spTree>
    <p:extLst>
      <p:ext uri="{BB962C8B-B14F-4D97-AF65-F5344CB8AC3E}">
        <p14:creationId xmlns:p14="http://schemas.microsoft.com/office/powerpoint/2010/main" val="321591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dissolve">
                                      <p:cBhvr>
                                        <p:cTn id="13" dur="500"/>
                                        <p:tgtEl>
                                          <p:spTgt spid="1024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Effect transition="in" filter="dissolve">
                                      <p:cBhvr>
                                        <p:cTn id="21" dur="500"/>
                                        <p:tgtEl>
                                          <p:spTgt spid="3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5">
                                            <p:txEl>
                                              <p:pRg st="1" end="1"/>
                                            </p:txEl>
                                          </p:spTgt>
                                        </p:tgtEl>
                                        <p:attrNameLst>
                                          <p:attrName>style.visibility</p:attrName>
                                        </p:attrNameLst>
                                      </p:cBhvr>
                                      <p:to>
                                        <p:strVal val="visible"/>
                                      </p:to>
                                    </p:set>
                                    <p:animEffect transition="in" filter="dissolve">
                                      <p:cBhvr>
                                        <p:cTn id="26" dur="500"/>
                                        <p:tgtEl>
                                          <p:spTgt spid="3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5">
                                            <p:txEl>
                                              <p:pRg st="2" end="2"/>
                                            </p:txEl>
                                          </p:spTgt>
                                        </p:tgtEl>
                                        <p:attrNameLst>
                                          <p:attrName>style.visibility</p:attrName>
                                        </p:attrNameLst>
                                      </p:cBhvr>
                                      <p:to>
                                        <p:strVal val="visible"/>
                                      </p:to>
                                    </p:set>
                                    <p:animEffect transition="in" filter="dissolve">
                                      <p:cBhvr>
                                        <p:cTn id="31" dur="500"/>
                                        <p:tgtEl>
                                          <p:spTgt spid="3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5">
                                            <p:txEl>
                                              <p:pRg st="3" end="3"/>
                                            </p:txEl>
                                          </p:spTgt>
                                        </p:tgtEl>
                                        <p:attrNameLst>
                                          <p:attrName>style.visibility</p:attrName>
                                        </p:attrNameLst>
                                      </p:cBhvr>
                                      <p:to>
                                        <p:strVal val="visible"/>
                                      </p:to>
                                    </p:set>
                                    <p:animEffect transition="in" filter="dissolve">
                                      <p:cBhvr>
                                        <p:cTn id="36" dur="500"/>
                                        <p:tgtEl>
                                          <p:spTgt spid="3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35">
                                            <p:txEl>
                                              <p:pRg st="4" end="4"/>
                                            </p:txEl>
                                          </p:spTgt>
                                        </p:tgtEl>
                                        <p:attrNameLst>
                                          <p:attrName>style.visibility</p:attrName>
                                        </p:attrNameLst>
                                      </p:cBhvr>
                                      <p:to>
                                        <p:strVal val="visible"/>
                                      </p:to>
                                    </p:set>
                                    <p:animEffect transition="in" filter="dissolve">
                                      <p:cBhvr>
                                        <p:cTn id="41"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93AB99-128C-E349-BCB4-D3DF237407B3}"/>
              </a:ext>
            </a:extLst>
          </p:cNvPr>
          <p:cNvSpPr>
            <a:spLocks noGrp="1"/>
          </p:cNvSpPr>
          <p:nvPr>
            <p:ph type="body" sz="quarter" idx="10"/>
          </p:nvPr>
        </p:nvSpPr>
        <p:spPr>
          <a:xfrm>
            <a:off x="2114401" y="584320"/>
            <a:ext cx="6531677" cy="2319797"/>
          </a:xfrm>
        </p:spPr>
        <p:txBody>
          <a:bodyPr/>
          <a:lstStyle/>
          <a:p>
            <a:r>
              <a:rPr lang="en-US" dirty="0"/>
              <a:t>The idea is that organisms are so complex that it is very hard to change one aspect without wrecking everything else</a:t>
            </a:r>
          </a:p>
        </p:txBody>
      </p:sp>
      <p:sp>
        <p:nvSpPr>
          <p:cNvPr id="3" name="Text Placeholder 2">
            <a:extLst>
              <a:ext uri="{FF2B5EF4-FFF2-40B4-BE49-F238E27FC236}">
                <a16:creationId xmlns:a16="http://schemas.microsoft.com/office/drawing/2014/main" id="{92B24627-7933-104F-BB9C-EE036D8BDA74}"/>
              </a:ext>
            </a:extLst>
          </p:cNvPr>
          <p:cNvSpPr>
            <a:spLocks noGrp="1"/>
          </p:cNvSpPr>
          <p:nvPr>
            <p:ph type="body" sz="quarter" idx="11"/>
          </p:nvPr>
        </p:nvSpPr>
        <p:spPr>
          <a:xfrm>
            <a:off x="2163755" y="2939828"/>
            <a:ext cx="6694166" cy="522988"/>
          </a:xfrm>
        </p:spPr>
        <p:txBody>
          <a:bodyPr>
            <a:normAutofit/>
          </a:bodyPr>
          <a:lstStyle/>
          <a:p>
            <a:r>
              <a:rPr lang="en-US" dirty="0"/>
              <a:t>- Elisabeth Vrba, Yale Paleontologist</a:t>
            </a:r>
          </a:p>
        </p:txBody>
      </p:sp>
      <p:grpSp>
        <p:nvGrpSpPr>
          <p:cNvPr id="5" name="Group 4">
            <a:extLst>
              <a:ext uri="{FF2B5EF4-FFF2-40B4-BE49-F238E27FC236}">
                <a16:creationId xmlns:a16="http://schemas.microsoft.com/office/drawing/2014/main" id="{11110EA3-EB2F-AD46-8036-782C542F252C}"/>
              </a:ext>
            </a:extLst>
          </p:cNvPr>
          <p:cNvGrpSpPr/>
          <p:nvPr/>
        </p:nvGrpSpPr>
        <p:grpSpPr>
          <a:xfrm>
            <a:off x="2200088" y="3657160"/>
            <a:ext cx="891731" cy="783696"/>
            <a:chOff x="3690502" y="951875"/>
            <a:chExt cx="5429359" cy="4439057"/>
          </a:xfrm>
        </p:grpSpPr>
        <p:grpSp>
          <p:nvGrpSpPr>
            <p:cNvPr id="6" name="Group 5">
              <a:extLst>
                <a:ext uri="{FF2B5EF4-FFF2-40B4-BE49-F238E27FC236}">
                  <a16:creationId xmlns:a16="http://schemas.microsoft.com/office/drawing/2014/main" id="{7D061B66-D3E1-AB4F-AF4E-AA4A22ECA509}"/>
                </a:ext>
              </a:extLst>
            </p:cNvPr>
            <p:cNvGrpSpPr/>
            <p:nvPr/>
          </p:nvGrpSpPr>
          <p:grpSpPr>
            <a:xfrm>
              <a:off x="3690502" y="1219825"/>
              <a:ext cx="1472455" cy="3923675"/>
              <a:chOff x="5782237" y="1175155"/>
              <a:chExt cx="1472455" cy="3816133"/>
            </a:xfrm>
          </p:grpSpPr>
          <p:pic>
            <p:nvPicPr>
              <p:cNvPr id="11" name="Picture 2" descr="Color Three Thick Books Icon Stock Illustration - Illustration of large,  abstract: 84977179">
                <a:extLst>
                  <a:ext uri="{FF2B5EF4-FFF2-40B4-BE49-F238E27FC236}">
                    <a16:creationId xmlns:a16="http://schemas.microsoft.com/office/drawing/2014/main" id="{2CDE1825-6772-714D-8D47-AB106346887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2239" y="3518835"/>
                <a:ext cx="1472453" cy="14724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lor Three Thick Books Icon Stock Illustration - Illustration of large,  abstract: 84977179">
                <a:extLst>
                  <a:ext uri="{FF2B5EF4-FFF2-40B4-BE49-F238E27FC236}">
                    <a16:creationId xmlns:a16="http://schemas.microsoft.com/office/drawing/2014/main" id="{E959C2AE-9BA4-8447-ADF7-7120E407BB7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2238" y="2709770"/>
                <a:ext cx="1472453" cy="14724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olor Three Thick Books Icon Stock Illustration - Illustration of large,  abstract: 84977179">
                <a:extLst>
                  <a:ext uri="{FF2B5EF4-FFF2-40B4-BE49-F238E27FC236}">
                    <a16:creationId xmlns:a16="http://schemas.microsoft.com/office/drawing/2014/main" id="{4763A3BA-A555-FE41-A655-34846A03B4D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2238" y="1930112"/>
                <a:ext cx="1472453" cy="14724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olor Three Thick Books Icon Stock Illustration - Illustration of large,  abstract: 84977179">
                <a:extLst>
                  <a:ext uri="{FF2B5EF4-FFF2-40B4-BE49-F238E27FC236}">
                    <a16:creationId xmlns:a16="http://schemas.microsoft.com/office/drawing/2014/main" id="{674B1F99-4472-2844-BC68-D83B66FCDFE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2237" y="1175155"/>
                <a:ext cx="1472453" cy="147245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4F2C2CD2-C117-7346-BA49-4BD4F4A0952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5322" y="1219825"/>
              <a:ext cx="1513699" cy="3886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ile of books - Littlegate Publishing">
              <a:extLst>
                <a:ext uri="{FF2B5EF4-FFF2-40B4-BE49-F238E27FC236}">
                  <a16:creationId xmlns:a16="http://schemas.microsoft.com/office/drawing/2014/main" id="{87D6AFE4-647F-644F-9BA7-6AE8CDA9F2A7}"/>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392783" y="1009870"/>
              <a:ext cx="2129368" cy="43810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A97A35A-B85C-A847-8556-C3C1DAC6ED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8488" y="1257300"/>
              <a:ext cx="136373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stack of books&#10;&#10;Description automatically generated with medium confidence">
              <a:extLst>
                <a:ext uri="{FF2B5EF4-FFF2-40B4-BE49-F238E27FC236}">
                  <a16:creationId xmlns:a16="http://schemas.microsoft.com/office/drawing/2014/main" id="{B20D2D08-154E-014E-86EA-595A20474A0E}"/>
                </a:ext>
              </a:extLst>
            </p:cNvPr>
            <p:cNvPicPr>
              <a:picLocks noChangeAspect="1"/>
            </p:cNvPicPr>
            <p:nvPr/>
          </p:nvPicPr>
          <p:blipFill>
            <a:blip r:embed="rId6"/>
            <a:stretch>
              <a:fillRect/>
            </a:stretch>
          </p:blipFill>
          <p:spPr>
            <a:xfrm>
              <a:off x="7300059" y="951875"/>
              <a:ext cx="1819802" cy="4315341"/>
            </a:xfrm>
            <a:prstGeom prst="rect">
              <a:avLst/>
            </a:prstGeom>
          </p:spPr>
        </p:pic>
      </p:grpSp>
      <p:pic>
        <p:nvPicPr>
          <p:cNvPr id="15" name="Picture 14">
            <a:extLst>
              <a:ext uri="{FF2B5EF4-FFF2-40B4-BE49-F238E27FC236}">
                <a16:creationId xmlns:a16="http://schemas.microsoft.com/office/drawing/2014/main" id="{40D4C690-1AC7-D547-B62B-DB134BABDD3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682630" y="3796299"/>
            <a:ext cx="904144" cy="908024"/>
          </a:xfrm>
          <a:prstGeom prst="rect">
            <a:avLst/>
          </a:prstGeom>
        </p:spPr>
      </p:pic>
      <p:pic>
        <p:nvPicPr>
          <p:cNvPr id="16" name="Picture 15" descr="Icon&#10;&#10;Description automatically generated">
            <a:extLst>
              <a:ext uri="{FF2B5EF4-FFF2-40B4-BE49-F238E27FC236}">
                <a16:creationId xmlns:a16="http://schemas.microsoft.com/office/drawing/2014/main" id="{D8807A93-03E4-B545-AB88-7E0D2F0B342B}"/>
              </a:ext>
            </a:extLst>
          </p:cNvPr>
          <p:cNvPicPr>
            <a:picLocks noChangeAspect="1"/>
          </p:cNvPicPr>
          <p:nvPr/>
        </p:nvPicPr>
        <p:blipFill>
          <a:blip r:embed="rId8"/>
          <a:stretch>
            <a:fillRect/>
          </a:stretch>
        </p:blipFill>
        <p:spPr>
          <a:xfrm>
            <a:off x="885419" y="593294"/>
            <a:ext cx="1278336" cy="1278336"/>
          </a:xfrm>
          <a:prstGeom prst="rect">
            <a:avLst/>
          </a:prstGeom>
        </p:spPr>
      </p:pic>
    </p:spTree>
    <p:extLst>
      <p:ext uri="{BB962C8B-B14F-4D97-AF65-F5344CB8AC3E}">
        <p14:creationId xmlns:p14="http://schemas.microsoft.com/office/powerpoint/2010/main" val="2684878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7E054F9-C494-EB45-946A-23D37EE5574B}"/>
              </a:ext>
            </a:extLst>
          </p:cNvPr>
          <p:cNvSpPr/>
          <p:nvPr/>
        </p:nvSpPr>
        <p:spPr>
          <a:xfrm>
            <a:off x="0" y="1121151"/>
            <a:ext cx="9144000" cy="156499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6EFBA670-A6F9-4D40-AD9A-082AFFE6FE61}"/>
              </a:ext>
            </a:extLst>
          </p:cNvPr>
          <p:cNvSpPr>
            <a:spLocks noGrp="1"/>
          </p:cNvSpPr>
          <p:nvPr>
            <p:ph type="title"/>
          </p:nvPr>
        </p:nvSpPr>
        <p:spPr/>
        <p:txBody>
          <a:bodyPr/>
          <a:lstStyle/>
          <a:p>
            <a:r>
              <a:rPr lang="en-US" sz="3200" dirty="0"/>
              <a:t>Evolution = change over time</a:t>
            </a:r>
          </a:p>
        </p:txBody>
      </p:sp>
      <p:sp>
        <p:nvSpPr>
          <p:cNvPr id="19" name="TextBox 18">
            <a:extLst>
              <a:ext uri="{FF2B5EF4-FFF2-40B4-BE49-F238E27FC236}">
                <a16:creationId xmlns:a16="http://schemas.microsoft.com/office/drawing/2014/main" id="{1409FD2B-F775-5846-AD94-F4BB69465AC0}"/>
              </a:ext>
            </a:extLst>
          </p:cNvPr>
          <p:cNvSpPr txBox="1"/>
          <p:nvPr/>
        </p:nvSpPr>
        <p:spPr>
          <a:xfrm>
            <a:off x="-329453" y="1848971"/>
            <a:ext cx="184731" cy="369332"/>
          </a:xfrm>
          <a:prstGeom prst="rect">
            <a:avLst/>
          </a:prstGeom>
          <a:noFill/>
        </p:spPr>
        <p:txBody>
          <a:bodyPr wrap="none" rtlCol="0">
            <a:spAutoFit/>
          </a:bodyPr>
          <a:lstStyle/>
          <a:p>
            <a:endParaRPr lang="en-US" dirty="0">
              <a:latin typeface="Lato" panose="020F0502020204030203" pitchFamily="34" charset="0"/>
            </a:endParaRPr>
          </a:p>
        </p:txBody>
      </p:sp>
      <p:grpSp>
        <p:nvGrpSpPr>
          <p:cNvPr id="2" name="Group 1">
            <a:extLst>
              <a:ext uri="{FF2B5EF4-FFF2-40B4-BE49-F238E27FC236}">
                <a16:creationId xmlns:a16="http://schemas.microsoft.com/office/drawing/2014/main" id="{36396B8C-65C2-E842-B639-1A974266E5C4}"/>
              </a:ext>
            </a:extLst>
          </p:cNvPr>
          <p:cNvGrpSpPr/>
          <p:nvPr/>
        </p:nvGrpSpPr>
        <p:grpSpPr>
          <a:xfrm>
            <a:off x="313043" y="1137633"/>
            <a:ext cx="2265830" cy="1539688"/>
            <a:chOff x="3690502" y="951875"/>
            <a:chExt cx="5429359" cy="4439057"/>
          </a:xfrm>
        </p:grpSpPr>
        <p:grpSp>
          <p:nvGrpSpPr>
            <p:cNvPr id="18" name="Group 17">
              <a:extLst>
                <a:ext uri="{FF2B5EF4-FFF2-40B4-BE49-F238E27FC236}">
                  <a16:creationId xmlns:a16="http://schemas.microsoft.com/office/drawing/2014/main" id="{FC8650AE-5998-A047-BE5E-618C7A7C2AE1}"/>
                </a:ext>
              </a:extLst>
            </p:cNvPr>
            <p:cNvGrpSpPr/>
            <p:nvPr/>
          </p:nvGrpSpPr>
          <p:grpSpPr>
            <a:xfrm>
              <a:off x="3690502" y="1219825"/>
              <a:ext cx="1472455" cy="3923675"/>
              <a:chOff x="5782237" y="1175155"/>
              <a:chExt cx="1472455" cy="3816133"/>
            </a:xfrm>
          </p:grpSpPr>
          <p:pic>
            <p:nvPicPr>
              <p:cNvPr id="20" name="Picture 2" descr="Color Three Thick Books Icon Stock Illustration - Illustration of large,  abstract: 84977179">
                <a:extLst>
                  <a:ext uri="{FF2B5EF4-FFF2-40B4-BE49-F238E27FC236}">
                    <a16:creationId xmlns:a16="http://schemas.microsoft.com/office/drawing/2014/main" id="{A6EF3C72-D061-1B4F-9A94-5115F7A3846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2239" y="3518835"/>
                <a:ext cx="1472453" cy="14724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lor Three Thick Books Icon Stock Illustration - Illustration of large,  abstract: 84977179">
                <a:extLst>
                  <a:ext uri="{FF2B5EF4-FFF2-40B4-BE49-F238E27FC236}">
                    <a16:creationId xmlns:a16="http://schemas.microsoft.com/office/drawing/2014/main" id="{3FD7E23E-9310-C74D-BC26-B64A693D0D3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2238" y="2709770"/>
                <a:ext cx="1472453" cy="147245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olor Three Thick Books Icon Stock Illustration - Illustration of large,  abstract: 84977179">
                <a:extLst>
                  <a:ext uri="{FF2B5EF4-FFF2-40B4-BE49-F238E27FC236}">
                    <a16:creationId xmlns:a16="http://schemas.microsoft.com/office/drawing/2014/main" id="{114CE966-01BE-B94A-8568-75E134DBED0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2238" y="1930112"/>
                <a:ext cx="1472453" cy="147245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olor Three Thick Books Icon Stock Illustration - Illustration of large,  abstract: 84977179">
                <a:extLst>
                  <a:ext uri="{FF2B5EF4-FFF2-40B4-BE49-F238E27FC236}">
                    <a16:creationId xmlns:a16="http://schemas.microsoft.com/office/drawing/2014/main" id="{D3870182-9068-B54C-A615-1AA9625DD83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2237" y="1175155"/>
                <a:ext cx="1472453" cy="1472453"/>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B6C40130-A66B-2344-B911-EABE4CC7F4E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5322" y="1219825"/>
              <a:ext cx="1513699" cy="38862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Pile of books - Littlegate Publishing">
              <a:extLst>
                <a:ext uri="{FF2B5EF4-FFF2-40B4-BE49-F238E27FC236}">
                  <a16:creationId xmlns:a16="http://schemas.microsoft.com/office/drawing/2014/main" id="{FC34833F-7FB1-3C4E-A6AF-ECEDE5DB3454}"/>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392783" y="1009870"/>
              <a:ext cx="2129368" cy="43810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1904F806-FFAF-814A-921F-49409E83F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8488" y="1257300"/>
              <a:ext cx="136373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stack of books&#10;&#10;Description automatically generated with medium confidence">
              <a:extLst>
                <a:ext uri="{FF2B5EF4-FFF2-40B4-BE49-F238E27FC236}">
                  <a16:creationId xmlns:a16="http://schemas.microsoft.com/office/drawing/2014/main" id="{35327164-4A48-B740-A044-11D9A92F61C3}"/>
                </a:ext>
              </a:extLst>
            </p:cNvPr>
            <p:cNvPicPr>
              <a:picLocks noChangeAspect="1"/>
            </p:cNvPicPr>
            <p:nvPr/>
          </p:nvPicPr>
          <p:blipFill>
            <a:blip r:embed="rId6"/>
            <a:stretch>
              <a:fillRect/>
            </a:stretch>
          </p:blipFill>
          <p:spPr>
            <a:xfrm>
              <a:off x="7300059" y="951875"/>
              <a:ext cx="1819802" cy="4315341"/>
            </a:xfrm>
            <a:prstGeom prst="rect">
              <a:avLst/>
            </a:prstGeom>
          </p:spPr>
        </p:pic>
      </p:grpSp>
      <p:pic>
        <p:nvPicPr>
          <p:cNvPr id="30" name="Picture 29">
            <a:extLst>
              <a:ext uri="{FF2B5EF4-FFF2-40B4-BE49-F238E27FC236}">
                <a16:creationId xmlns:a16="http://schemas.microsoft.com/office/drawing/2014/main" id="{1DFBE8A2-5172-2049-A123-616868E114E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785012" y="1414816"/>
            <a:ext cx="895002" cy="1023471"/>
          </a:xfrm>
          <a:prstGeom prst="rect">
            <a:avLst/>
          </a:prstGeom>
        </p:spPr>
      </p:pic>
      <p:sp>
        <p:nvSpPr>
          <p:cNvPr id="37" name="Content Placeholder 1">
            <a:extLst>
              <a:ext uri="{FF2B5EF4-FFF2-40B4-BE49-F238E27FC236}">
                <a16:creationId xmlns:a16="http://schemas.microsoft.com/office/drawing/2014/main" id="{A58CBDE2-82CD-AE46-8BB7-6E80953DC1C7}"/>
              </a:ext>
            </a:extLst>
          </p:cNvPr>
          <p:cNvSpPr txBox="1">
            <a:spLocks/>
          </p:cNvSpPr>
          <p:nvPr/>
        </p:nvSpPr>
        <p:spPr>
          <a:xfrm>
            <a:off x="4961094" y="1121151"/>
            <a:ext cx="719418" cy="1556170"/>
          </a:xfrm>
          <a:prstGeom prst="rect">
            <a:avLst/>
          </a:prstGeom>
        </p:spPr>
        <p:txBody>
          <a:bodyPr anchor="ctr"/>
          <a:lstStyle>
            <a:lvl1pPr marL="342900" indent="-342900" algn="l" defTabSz="457200" rtl="0" eaLnBrk="1" latinLnBrk="0" hangingPunct="1">
              <a:spcBef>
                <a:spcPct val="20000"/>
              </a:spcBef>
              <a:buFont typeface="Arial"/>
              <a:buChar char="•"/>
              <a:defRPr sz="3200" b="0" i="0" kern="1200">
                <a:solidFill>
                  <a:srgbClr val="FFFFFF"/>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rgbClr val="FFFFFF"/>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rgbClr val="FFFFFF"/>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7200" dirty="0">
                <a:solidFill>
                  <a:schemeClr val="bg2">
                    <a:lumMod val="10000"/>
                  </a:schemeClr>
                </a:solidFill>
                <a:ea typeface="Lato Black" panose="020F0502020204030203" pitchFamily="34" charset="0"/>
                <a:cs typeface="Lato Black" panose="020F0502020204030203" pitchFamily="34" charset="0"/>
              </a:rPr>
              <a:t>+</a:t>
            </a:r>
          </a:p>
        </p:txBody>
      </p:sp>
      <p:sp>
        <p:nvSpPr>
          <p:cNvPr id="35" name="Content Placeholder 1">
            <a:extLst>
              <a:ext uri="{FF2B5EF4-FFF2-40B4-BE49-F238E27FC236}">
                <a16:creationId xmlns:a16="http://schemas.microsoft.com/office/drawing/2014/main" id="{B402AC61-4061-E64A-BA08-33A726F7C28E}"/>
              </a:ext>
            </a:extLst>
          </p:cNvPr>
          <p:cNvSpPr txBox="1">
            <a:spLocks/>
          </p:cNvSpPr>
          <p:nvPr/>
        </p:nvSpPr>
        <p:spPr>
          <a:xfrm>
            <a:off x="6774924" y="1137633"/>
            <a:ext cx="719418" cy="1539688"/>
          </a:xfrm>
          <a:prstGeom prst="rect">
            <a:avLst/>
          </a:prstGeom>
        </p:spPr>
        <p:txBody>
          <a:bodyPr anchor="ctr"/>
          <a:lstStyle>
            <a:lvl1pPr marL="342900" indent="-342900" algn="l" defTabSz="457200" rtl="0" eaLnBrk="1" latinLnBrk="0" hangingPunct="1">
              <a:spcBef>
                <a:spcPct val="20000"/>
              </a:spcBef>
              <a:buFont typeface="Arial"/>
              <a:buChar char="•"/>
              <a:defRPr sz="3200" b="0" i="0" kern="1200">
                <a:solidFill>
                  <a:srgbClr val="FFFFFF"/>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rgbClr val="FFFFFF"/>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rgbClr val="FFFFFF"/>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7200" dirty="0">
                <a:solidFill>
                  <a:schemeClr val="bg2">
                    <a:lumMod val="10000"/>
                  </a:schemeClr>
                </a:solidFill>
                <a:ea typeface="Lato Black" panose="020F0502020204030203" pitchFamily="34" charset="0"/>
                <a:cs typeface="Lato Black" panose="020F0502020204030203" pitchFamily="34" charset="0"/>
              </a:rPr>
              <a:t>+</a:t>
            </a:r>
          </a:p>
        </p:txBody>
      </p:sp>
      <p:pic>
        <p:nvPicPr>
          <p:cNvPr id="8196" name="Picture 4" descr="Marker Icon 3389358">
            <a:extLst>
              <a:ext uri="{FF2B5EF4-FFF2-40B4-BE49-F238E27FC236}">
                <a16:creationId xmlns:a16="http://schemas.microsoft.com/office/drawing/2014/main" id="{EDD6A246-CFA1-D84F-BB07-EE04CC465C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8607" y="1372355"/>
            <a:ext cx="1068294" cy="106829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6BE671BC-4F6D-5E4C-A4D0-5C6BDB446053}"/>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291338" y="1245853"/>
            <a:ext cx="1515906" cy="1343039"/>
          </a:xfrm>
          <a:prstGeom prst="rect">
            <a:avLst/>
          </a:prstGeom>
        </p:spPr>
      </p:pic>
      <p:sp>
        <p:nvSpPr>
          <p:cNvPr id="39" name="Rectangle 38">
            <a:extLst>
              <a:ext uri="{FF2B5EF4-FFF2-40B4-BE49-F238E27FC236}">
                <a16:creationId xmlns:a16="http://schemas.microsoft.com/office/drawing/2014/main" id="{7A04E8AE-C0F5-4D45-9163-CD367EA86235}"/>
              </a:ext>
            </a:extLst>
          </p:cNvPr>
          <p:cNvSpPr/>
          <p:nvPr/>
        </p:nvSpPr>
        <p:spPr>
          <a:xfrm>
            <a:off x="3388308" y="1888948"/>
            <a:ext cx="1341620" cy="236127"/>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4" name="TextBox 3">
            <a:extLst>
              <a:ext uri="{FF2B5EF4-FFF2-40B4-BE49-F238E27FC236}">
                <a16:creationId xmlns:a16="http://schemas.microsoft.com/office/drawing/2014/main" id="{F54DA877-5E4F-1943-A5C5-B329985B650A}"/>
              </a:ext>
            </a:extLst>
          </p:cNvPr>
          <p:cNvSpPr txBox="1"/>
          <p:nvPr/>
        </p:nvSpPr>
        <p:spPr>
          <a:xfrm>
            <a:off x="554284" y="2806911"/>
            <a:ext cx="8001321" cy="2169825"/>
          </a:xfrm>
          <a:prstGeom prst="rect">
            <a:avLst/>
          </a:prstGeom>
          <a:solidFill>
            <a:schemeClr val="bg2">
              <a:lumMod val="10000"/>
              <a:alpha val="52987"/>
            </a:schemeClr>
          </a:solidFill>
          <a:ln w="38100">
            <a:noFill/>
          </a:ln>
        </p:spPr>
        <p:txBody>
          <a:bodyPr wrap="square" rtlCol="0">
            <a:spAutoFit/>
          </a:bodyPr>
          <a:lstStyle/>
          <a:p>
            <a:pPr marL="274320" indent="-274320">
              <a:spcAft>
                <a:spcPts val="600"/>
              </a:spcAft>
              <a:buFont typeface="Arial" panose="020B0604020202020204" pitchFamily="34" charset="0"/>
              <a:buChar char="•"/>
            </a:pPr>
            <a:r>
              <a:rPr lang="en-US" sz="2000" dirty="0">
                <a:latin typeface="Lato" panose="020F0502020204030203" pitchFamily="34" charset="0"/>
              </a:rPr>
              <a:t>But that change needs to be upwards.</a:t>
            </a:r>
          </a:p>
          <a:p>
            <a:pPr marL="274320" indent="-274320">
              <a:spcAft>
                <a:spcPts val="600"/>
              </a:spcAft>
              <a:buFont typeface="Arial" panose="020B0604020202020204" pitchFamily="34" charset="0"/>
              <a:buChar char="•"/>
            </a:pPr>
            <a:r>
              <a:rPr lang="en-US" sz="2000" dirty="0">
                <a:latin typeface="Lato" panose="020F0502020204030203" pitchFamily="34" charset="0"/>
              </a:rPr>
              <a:t>Change over time is real and observable, but we NEVER observe upward change.</a:t>
            </a:r>
          </a:p>
          <a:p>
            <a:pPr marL="274320" indent="-274320">
              <a:spcAft>
                <a:spcPts val="600"/>
              </a:spcAft>
              <a:buFont typeface="Arial" panose="020B0604020202020204" pitchFamily="34" charset="0"/>
              <a:buChar char="•"/>
            </a:pPr>
            <a:r>
              <a:rPr lang="en-US" sz="2000" dirty="0">
                <a:latin typeface="Lato" panose="020F0502020204030203" pitchFamily="34" charset="0"/>
              </a:rPr>
              <a:t>Evolution’s engine, takes living organisms in the wrong direction! Horizontal or downwards (dogs, cats, people, bacteria, etc.).</a:t>
            </a:r>
          </a:p>
          <a:p>
            <a:pPr marL="742950" lvl="1" indent="-285750">
              <a:buFont typeface="Arial" panose="020B0604020202020204" pitchFamily="34" charset="0"/>
              <a:buChar char="•"/>
            </a:pPr>
            <a:r>
              <a:rPr lang="en-US" sz="2000" dirty="0">
                <a:latin typeface="Lato" panose="020F0502020204030203" pitchFamily="34" charset="0"/>
              </a:rPr>
              <a:t>This is what we observe, the rest is fantasy.</a:t>
            </a:r>
          </a:p>
        </p:txBody>
      </p:sp>
      <p:pic>
        <p:nvPicPr>
          <p:cNvPr id="5" name="Picture 4">
            <a:extLst>
              <a:ext uri="{FF2B5EF4-FFF2-40B4-BE49-F238E27FC236}">
                <a16:creationId xmlns:a16="http://schemas.microsoft.com/office/drawing/2014/main" id="{F9DE5627-1893-5D47-B88E-475B4A6BEB9D}"/>
              </a:ext>
            </a:extLst>
          </p:cNvPr>
          <p:cNvPicPr>
            <a:picLocks noChangeAspect="1"/>
          </p:cNvPicPr>
          <p:nvPr/>
        </p:nvPicPr>
        <p:blipFill>
          <a:blip r:embed="rId10"/>
          <a:stretch>
            <a:fillRect/>
          </a:stretch>
        </p:blipFill>
        <p:spPr>
          <a:xfrm>
            <a:off x="6045511" y="664342"/>
            <a:ext cx="552001" cy="439876"/>
          </a:xfrm>
          <a:prstGeom prst="rect">
            <a:avLst/>
          </a:prstGeom>
          <a:ln>
            <a:noFill/>
          </a:ln>
          <a:effectLst/>
        </p:spPr>
      </p:pic>
      <p:pic>
        <p:nvPicPr>
          <p:cNvPr id="6" name="Picture 5">
            <a:extLst>
              <a:ext uri="{FF2B5EF4-FFF2-40B4-BE49-F238E27FC236}">
                <a16:creationId xmlns:a16="http://schemas.microsoft.com/office/drawing/2014/main" id="{18322D2E-6361-2D40-9206-6486CD3B3418}"/>
              </a:ext>
            </a:extLst>
          </p:cNvPr>
          <p:cNvPicPr>
            <a:picLocks noChangeAspect="1"/>
          </p:cNvPicPr>
          <p:nvPr/>
        </p:nvPicPr>
        <p:blipFill>
          <a:blip r:embed="rId11"/>
          <a:stretch>
            <a:fillRect/>
          </a:stretch>
        </p:blipFill>
        <p:spPr>
          <a:xfrm>
            <a:off x="7757905" y="164990"/>
            <a:ext cx="989449" cy="955543"/>
          </a:xfrm>
          <a:prstGeom prst="rect">
            <a:avLst/>
          </a:prstGeom>
          <a:ln>
            <a:noFill/>
          </a:ln>
          <a:effectLst/>
        </p:spPr>
      </p:pic>
      <p:sp>
        <p:nvSpPr>
          <p:cNvPr id="7" name="Freeform 6">
            <a:extLst>
              <a:ext uri="{FF2B5EF4-FFF2-40B4-BE49-F238E27FC236}">
                <a16:creationId xmlns:a16="http://schemas.microsoft.com/office/drawing/2014/main" id="{967E131C-0505-354C-B3C6-D1D7C1F0AD2F}"/>
              </a:ext>
            </a:extLst>
          </p:cNvPr>
          <p:cNvSpPr/>
          <p:nvPr/>
        </p:nvSpPr>
        <p:spPr>
          <a:xfrm>
            <a:off x="6680014" y="487973"/>
            <a:ext cx="989450" cy="432993"/>
          </a:xfrm>
          <a:custGeom>
            <a:avLst/>
            <a:gdLst>
              <a:gd name="connsiteX0" fmla="*/ 0 w 1305288"/>
              <a:gd name="connsiteY0" fmla="*/ 432769 h 432993"/>
              <a:gd name="connsiteX1" fmla="*/ 425789 w 1305288"/>
              <a:gd name="connsiteY1" fmla="*/ 418809 h 432993"/>
              <a:gd name="connsiteX2" fmla="*/ 802717 w 1305288"/>
              <a:gd name="connsiteY2" fmla="*/ 342027 h 432993"/>
              <a:gd name="connsiteX3" fmla="*/ 1095884 w 1305288"/>
              <a:gd name="connsiteY3" fmla="*/ 202424 h 432993"/>
              <a:gd name="connsiteX4" fmla="*/ 1305288 w 1305288"/>
              <a:gd name="connsiteY4" fmla="*/ 0 h 432993"/>
              <a:gd name="connsiteX5" fmla="*/ 1305288 w 1305288"/>
              <a:gd name="connsiteY5" fmla="*/ 0 h 43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5288" h="432993">
                <a:moveTo>
                  <a:pt x="0" y="432769"/>
                </a:moveTo>
                <a:cubicBezTo>
                  <a:pt x="146001" y="433351"/>
                  <a:pt x="292003" y="433933"/>
                  <a:pt x="425789" y="418809"/>
                </a:cubicBezTo>
                <a:cubicBezTo>
                  <a:pt x="559575" y="403685"/>
                  <a:pt x="691035" y="378091"/>
                  <a:pt x="802717" y="342027"/>
                </a:cubicBezTo>
                <a:cubicBezTo>
                  <a:pt x="914399" y="305963"/>
                  <a:pt x="1012122" y="259428"/>
                  <a:pt x="1095884" y="202424"/>
                </a:cubicBezTo>
                <a:cubicBezTo>
                  <a:pt x="1179646" y="145419"/>
                  <a:pt x="1305288" y="0"/>
                  <a:pt x="1305288" y="0"/>
                </a:cubicBezTo>
                <a:lnTo>
                  <a:pt x="1305288" y="0"/>
                </a:lnTo>
              </a:path>
            </a:pathLst>
          </a:custGeom>
          <a:noFill/>
          <a:ln w="57150">
            <a:prstDash val="sysDash"/>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32" name="Content Placeholder 1">
            <a:extLst>
              <a:ext uri="{FF2B5EF4-FFF2-40B4-BE49-F238E27FC236}">
                <a16:creationId xmlns:a16="http://schemas.microsoft.com/office/drawing/2014/main" id="{7D57DA27-9934-8C44-9C9E-2FFE502C0458}"/>
              </a:ext>
            </a:extLst>
          </p:cNvPr>
          <p:cNvSpPr txBox="1">
            <a:spLocks/>
          </p:cNvSpPr>
          <p:nvPr/>
        </p:nvSpPr>
        <p:spPr>
          <a:xfrm>
            <a:off x="2578873" y="1124007"/>
            <a:ext cx="719418" cy="1564990"/>
          </a:xfrm>
          <a:prstGeom prst="rect">
            <a:avLst/>
          </a:prstGeom>
        </p:spPr>
        <p:txBody>
          <a:bodyPr anchor="ctr"/>
          <a:lstStyle>
            <a:lvl1pPr marL="342900" indent="-342900" algn="l" defTabSz="457200" rtl="0" eaLnBrk="1" latinLnBrk="0" hangingPunct="1">
              <a:spcBef>
                <a:spcPct val="20000"/>
              </a:spcBef>
              <a:buFont typeface="Arial"/>
              <a:buChar char="•"/>
              <a:defRPr sz="3200" b="0" i="0" kern="1200">
                <a:solidFill>
                  <a:srgbClr val="FFFFFF"/>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rgbClr val="FFFFFF"/>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rgbClr val="FFFFFF"/>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rgbClr val="FFFFFF"/>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7200" dirty="0">
                <a:solidFill>
                  <a:schemeClr val="bg2">
                    <a:lumMod val="10000"/>
                  </a:schemeClr>
                </a:solidFill>
                <a:ea typeface="Lato Black" panose="020F0502020204030203" pitchFamily="34" charset="0"/>
                <a:cs typeface="Lato Black" panose="020F0502020204030203" pitchFamily="34" charset="0"/>
              </a:rPr>
              <a:t>+</a:t>
            </a:r>
          </a:p>
        </p:txBody>
      </p:sp>
    </p:spTree>
    <p:extLst>
      <p:ext uri="{BB962C8B-B14F-4D97-AF65-F5344CB8AC3E}">
        <p14:creationId xmlns:p14="http://schemas.microsoft.com/office/powerpoint/2010/main" val="239674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dissolve">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dissolve">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dissolve">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dissolve">
                                      <p:cBhvr>
                                        <p:cTn id="3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E67D2-005B-DC4F-A0A5-FE772EF333F6}"/>
              </a:ext>
            </a:extLst>
          </p:cNvPr>
          <p:cNvSpPr>
            <a:spLocks noGrp="1"/>
          </p:cNvSpPr>
          <p:nvPr>
            <p:ph type="title"/>
          </p:nvPr>
        </p:nvSpPr>
        <p:spPr>
          <a:xfrm>
            <a:off x="1322962" y="517321"/>
            <a:ext cx="6893669" cy="4236288"/>
          </a:xfrm>
        </p:spPr>
        <p:txBody>
          <a:bodyPr>
            <a:noAutofit/>
          </a:bodyPr>
          <a:lstStyle/>
          <a:p>
            <a:pPr algn="l"/>
            <a:r>
              <a:rPr lang="en-US" sz="3200" b="1" dirty="0">
                <a:solidFill>
                  <a:schemeClr val="bg1"/>
                </a:solidFill>
              </a:rPr>
              <a:t>During creation, it is recorded ten times that living things will reproduce after their own “kind”.</a:t>
            </a:r>
            <a:br>
              <a:rPr lang="en-US" sz="3200" b="1" dirty="0">
                <a:solidFill>
                  <a:schemeClr val="bg1"/>
                </a:solidFill>
              </a:rPr>
            </a:br>
            <a:br>
              <a:rPr lang="en-US" sz="2000" b="1" dirty="0">
                <a:solidFill>
                  <a:schemeClr val="bg1"/>
                </a:solidFill>
              </a:rPr>
            </a:br>
            <a:r>
              <a:rPr lang="en-US" sz="3200" b="1" dirty="0">
                <a:solidFill>
                  <a:schemeClr val="bg1"/>
                </a:solidFill>
              </a:rPr>
              <a:t>This is what we find in the fossil layers and is what we observe today in </a:t>
            </a:r>
            <a:br>
              <a:rPr lang="en-US" sz="3200" b="1" dirty="0">
                <a:solidFill>
                  <a:schemeClr val="bg1"/>
                </a:solidFill>
              </a:rPr>
            </a:br>
            <a:r>
              <a:rPr lang="en-US" sz="3200" b="1" dirty="0">
                <a:solidFill>
                  <a:schemeClr val="bg1"/>
                </a:solidFill>
              </a:rPr>
              <a:t>all living things.</a:t>
            </a:r>
            <a:br>
              <a:rPr lang="en-US" sz="2800" b="1" dirty="0">
                <a:solidFill>
                  <a:schemeClr val="bg1"/>
                </a:solidFill>
              </a:rPr>
            </a:br>
            <a:r>
              <a:rPr lang="en-US" sz="2800" b="1" dirty="0">
                <a:solidFill>
                  <a:schemeClr val="bg1"/>
                </a:solidFill>
              </a:rPr>
              <a:t>(</a:t>
            </a:r>
            <a:r>
              <a:rPr lang="en-US" sz="3200" b="1" dirty="0"/>
              <a:t>Genesis 1:11-24)</a:t>
            </a:r>
          </a:p>
        </p:txBody>
      </p:sp>
      <p:cxnSp>
        <p:nvCxnSpPr>
          <p:cNvPr id="4" name="Straight Connector 3">
            <a:extLst>
              <a:ext uri="{FF2B5EF4-FFF2-40B4-BE49-F238E27FC236}">
                <a16:creationId xmlns:a16="http://schemas.microsoft.com/office/drawing/2014/main" id="{7F3C7697-48CD-A141-BBAC-13811E377284}"/>
              </a:ext>
            </a:extLst>
          </p:cNvPr>
          <p:cNvCxnSpPr/>
          <p:nvPr/>
        </p:nvCxnSpPr>
        <p:spPr>
          <a:xfrm>
            <a:off x="940340" y="686690"/>
            <a:ext cx="0" cy="3897549"/>
          </a:xfrm>
          <a:prstGeom prst="line">
            <a:avLst/>
          </a:prstGeom>
          <a:ln w="762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3468572"/>
      </p:ext>
    </p:extLst>
  </p:cSld>
  <p:clrMapOvr>
    <a:masterClrMapping/>
  </p:clrMapOvr>
</p:sld>
</file>

<file path=ppt/theme/theme1.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3218</TotalTime>
  <Words>762</Words>
  <Application>Microsoft Macintosh PowerPoint</Application>
  <PresentationFormat>On-screen Show (16:9)</PresentationFormat>
  <Paragraphs>70</Paragraphs>
  <Slides>13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Lato</vt:lpstr>
      <vt:lpstr>Lato Black</vt:lpstr>
      <vt:lpstr>Lato Regular</vt:lpstr>
      <vt:lpstr>Wingdings</vt:lpstr>
      <vt:lpstr>With Title</vt:lpstr>
      <vt:lpstr>PowerPoint Presentation</vt:lpstr>
      <vt:lpstr>Single cell vs 747 jumbo jet</vt:lpstr>
      <vt:lpstr>Single cell vs 747 jumbo jet</vt:lpstr>
      <vt:lpstr>Intelligence behind design</vt:lpstr>
      <vt:lpstr>PowerPoint Presentation</vt:lpstr>
      <vt:lpstr>DNA is a set of manuals</vt:lpstr>
      <vt:lpstr>PowerPoint Presentation</vt:lpstr>
      <vt:lpstr>Evolution = change over time</vt:lpstr>
      <vt:lpstr>During creation, it is recorded ten times that living things will reproduce after their own “kind”.  This is what we find in the fossil layers and is what we observe today in  all living things. (Genesis 1:11-24)</vt:lpstr>
      <vt:lpstr>There’s another problem….</vt:lpstr>
      <vt:lpstr>DNA facts</vt:lpstr>
      <vt:lpstr>Critical Thinking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HalBook</dc:creator>
  <cp:lastModifiedBy>Hal Gatewood</cp:lastModifiedBy>
  <cp:revision>352</cp:revision>
  <dcterms:created xsi:type="dcterms:W3CDTF">2014-04-30T18:34:38Z</dcterms:created>
  <dcterms:modified xsi:type="dcterms:W3CDTF">2021-10-25T17:22:54Z</dcterms:modified>
</cp:coreProperties>
</file>