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4A46"/>
    <a:srgbClr val="C1734F"/>
    <a:srgbClr val="AE4541"/>
    <a:srgbClr val="D1B07C"/>
    <a:srgbClr val="000000"/>
    <a:srgbClr val="A2A2A2"/>
    <a:srgbClr val="8B5C40"/>
    <a:srgbClr val="E6CC3F"/>
    <a:srgbClr val="4B3448"/>
    <a:srgbClr val="904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2"/>
    <p:restoredTop sz="94082"/>
  </p:normalViewPr>
  <p:slideViewPr>
    <p:cSldViewPr snapToGrid="0" snapToObjects="1">
      <p:cViewPr varScale="1">
        <p:scale>
          <a:sx n="160" d="100"/>
          <a:sy n="160" d="100"/>
        </p:scale>
        <p:origin x="752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956BFB-72F2-C149-B567-312CA65074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FAE24-DD58-C349-AFB0-44F2BB9DAA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ACDBE-C70C-5848-B54E-B7EF5E19C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775A4-25D9-AB46-B3E9-AE6665A365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1B7E47-8A17-D744-8FC4-318015769F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C70D9-64D7-9F45-8AAD-0E4E4CEBF8C6}" type="datetimeFigureOut">
              <a:rPr lang="en-US" smtClean="0"/>
              <a:t>1/23/24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14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2597737" y="2073932"/>
            <a:ext cx="392474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600" b="1" i="0" spc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MIKE MAZZALONGO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0699" y="1420092"/>
            <a:ext cx="2781301" cy="3363913"/>
          </a:xfrm>
        </p:spPr>
        <p:txBody>
          <a:bodyPr anchor="b">
            <a:normAutofit/>
          </a:bodyPr>
          <a:lstStyle>
            <a:lvl1pPr marL="0" indent="0" algn="ctr">
              <a:buNone/>
              <a:defRPr sz="19900">
                <a:latin typeface="Lato Black"/>
                <a:cs typeface="Lato Black"/>
              </a:defRPr>
            </a:lvl1pPr>
          </a:lstStyle>
          <a:p>
            <a:pPr lvl="0"/>
            <a:r>
              <a:rPr lang="en-US"/>
              <a:t>9</a:t>
            </a:r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6" y="4503641"/>
            <a:ext cx="1825066" cy="259424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3118344" y="1938470"/>
            <a:ext cx="2883533" cy="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02000" y="2934636"/>
            <a:ext cx="5176113" cy="1239893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4000" b="1" spc="0" baseline="0">
                <a:solidFill>
                  <a:schemeClr val="tx1">
                    <a:tint val="75000"/>
                  </a:schemeClr>
                </a:solidFill>
                <a:latin typeface="Lato Black"/>
                <a:cs typeface="Lato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Title of Lesson</a:t>
            </a:r>
            <a:br>
              <a:rPr lang="en-US" dirty="0"/>
            </a:br>
            <a:r>
              <a:rPr lang="en-US" dirty="0"/>
              <a:t>Second Line of Title</a:t>
            </a:r>
          </a:p>
        </p:txBody>
      </p:sp>
    </p:spTree>
    <p:extLst>
      <p:ext uri="{BB962C8B-B14F-4D97-AF65-F5344CB8AC3E}">
        <p14:creationId xmlns:p14="http://schemas.microsoft.com/office/powerpoint/2010/main" val="144475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spc="-1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3642243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3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230" y="205979"/>
            <a:ext cx="7913430" cy="1326730"/>
          </a:xfrm>
        </p:spPr>
        <p:txBody>
          <a:bodyPr anchor="b"/>
          <a:lstStyle>
            <a:lvl1pPr>
              <a:defRPr b="1" i="0" spc="-1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1724297"/>
            <a:ext cx="7913687" cy="3169383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35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230" y="205979"/>
            <a:ext cx="7913430" cy="533760"/>
          </a:xfrm>
        </p:spPr>
        <p:txBody>
          <a:bodyPr>
            <a:normAutofit/>
          </a:bodyPr>
          <a:lstStyle>
            <a:lvl1pPr>
              <a:defRPr sz="2400" b="1" i="0" spc="-1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924675"/>
            <a:ext cx="7913687" cy="3969006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325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221" y="429598"/>
            <a:ext cx="7473085" cy="3680039"/>
          </a:xfr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latin typeface="Lato Regular"/>
                <a:cs typeface="Lato Regular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For God so loved the world, that He gave His only begotten Son, that whoever believes in Him shall not perish, but have eternal life.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13221" y="4109637"/>
            <a:ext cx="4156042" cy="522988"/>
          </a:xfrm>
        </p:spPr>
        <p:txBody>
          <a:bodyPr>
            <a:normAutofit/>
          </a:bodyPr>
          <a:lstStyle>
            <a:lvl1pPr marL="0" indent="0" algn="l">
              <a:buNone/>
              <a:defRPr sz="2800" b="1" i="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- John 3:16</a:t>
            </a:r>
          </a:p>
        </p:txBody>
      </p:sp>
    </p:spTree>
    <p:extLst>
      <p:ext uri="{BB962C8B-B14F-4D97-AF65-F5344CB8AC3E}">
        <p14:creationId xmlns:p14="http://schemas.microsoft.com/office/powerpoint/2010/main" val="164928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</p:spPr>
        <p:txBody>
          <a:bodyPr anchor="ctr">
            <a:normAutofit/>
          </a:bodyPr>
          <a:lstStyle>
            <a:lvl1pPr algn="ctr">
              <a:defRPr sz="40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17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42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o Fea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EEB29-58B0-3C48-AEE1-EF78B3A443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33463" y="2059260"/>
            <a:ext cx="7262812" cy="24905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chemeClr val="bg2">
                    <a:lumMod val="1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Different looking page to bring attention to something or to wake up the audience.</a:t>
            </a:r>
          </a:p>
        </p:txBody>
      </p:sp>
    </p:spTree>
    <p:extLst>
      <p:ext uri="{BB962C8B-B14F-4D97-AF65-F5344CB8AC3E}">
        <p14:creationId xmlns:p14="http://schemas.microsoft.com/office/powerpoint/2010/main" val="154418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230" y="1318483"/>
            <a:ext cx="791343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26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70" r:id="rId3"/>
    <p:sldLayoutId id="2147483671" r:id="rId4"/>
    <p:sldLayoutId id="2147483655" r:id="rId5"/>
    <p:sldLayoutId id="2147483667" r:id="rId6"/>
    <p:sldLayoutId id="2147483668" r:id="rId7"/>
    <p:sldLayoutId id="2147483672" r:id="rId8"/>
    <p:sldLayoutId id="2147483669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 spc="-150">
          <a:solidFill>
            <a:schemeClr val="tx1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03635" y="1420092"/>
            <a:ext cx="2089632" cy="3363913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1663" y="2722273"/>
            <a:ext cx="5633385" cy="1239893"/>
          </a:xfrm>
        </p:spPr>
        <p:txBody>
          <a:bodyPr/>
          <a:lstStyle/>
          <a:p>
            <a:r>
              <a:rPr lang="en-US" sz="4400" dirty="0"/>
              <a:t>Encouraged and Led by God's Champions</a:t>
            </a:r>
            <a:endParaRPr lang="en-US" sz="4400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7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83E2A-5270-545D-EB04-01614B915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Leaders Bring Special Abilities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1557B-AADA-B727-9B6F-5A4355EC26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83527"/>
            <a:ext cx="8092288" cy="3510153"/>
          </a:xfrm>
        </p:spPr>
        <p:txBody>
          <a:bodyPr>
            <a:normAutofit/>
          </a:bodyPr>
          <a:lstStyle/>
          <a:p>
            <a:pPr marL="697230" indent="-697230">
              <a:buFont typeface="+mj-lt"/>
              <a:buAutoNum type="alphaUcPeriod"/>
            </a:pPr>
            <a:r>
              <a:rPr lang="en-US" sz="4000" b="1" dirty="0" err="1"/>
              <a:t>Sheshbazzar</a:t>
            </a:r>
            <a:r>
              <a:rPr lang="en-US" sz="4000" dirty="0"/>
              <a:t> - Trustworthiness</a:t>
            </a:r>
          </a:p>
        </p:txBody>
      </p:sp>
    </p:spTree>
    <p:extLst>
      <p:ext uri="{BB962C8B-B14F-4D97-AF65-F5344CB8AC3E}">
        <p14:creationId xmlns:p14="http://schemas.microsoft.com/office/powerpoint/2010/main" val="1047168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83E2A-5270-545D-EB04-01614B915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Leaders Bring Special Abilities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1557B-AADA-B727-9B6F-5A4355EC26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83527"/>
            <a:ext cx="8092288" cy="3510153"/>
          </a:xfrm>
        </p:spPr>
        <p:txBody>
          <a:bodyPr>
            <a:normAutofit/>
          </a:bodyPr>
          <a:lstStyle/>
          <a:p>
            <a:pPr marL="697230" indent="-697230">
              <a:buFont typeface="+mj-lt"/>
              <a:buAutoNum type="alphaUcPeriod"/>
            </a:pPr>
            <a:r>
              <a:rPr lang="en-US" sz="2200" b="1" dirty="0" err="1"/>
              <a:t>Sheshbazzar</a:t>
            </a:r>
            <a:r>
              <a:rPr lang="en-US" sz="2200" dirty="0"/>
              <a:t> – Trustworthiness</a:t>
            </a:r>
          </a:p>
          <a:p>
            <a:pPr marL="697230" indent="-697230">
              <a:buFont typeface="+mj-lt"/>
              <a:buAutoNum type="alphaUcPeriod"/>
            </a:pPr>
            <a:r>
              <a:rPr lang="en-US" sz="4000" b="1" dirty="0"/>
              <a:t>Zerubbabel</a:t>
            </a:r>
            <a:r>
              <a:rPr lang="en-US" sz="4000" dirty="0"/>
              <a:t> – Perseverance</a:t>
            </a:r>
          </a:p>
        </p:txBody>
      </p:sp>
    </p:spTree>
    <p:extLst>
      <p:ext uri="{BB962C8B-B14F-4D97-AF65-F5344CB8AC3E}">
        <p14:creationId xmlns:p14="http://schemas.microsoft.com/office/powerpoint/2010/main" val="174895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83E2A-5270-545D-EB04-01614B915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Leaders Bring Special Abilities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1557B-AADA-B727-9B6F-5A4355EC26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83527"/>
            <a:ext cx="8092288" cy="3510153"/>
          </a:xfrm>
        </p:spPr>
        <p:txBody>
          <a:bodyPr>
            <a:normAutofit/>
          </a:bodyPr>
          <a:lstStyle/>
          <a:p>
            <a:pPr marL="697230" indent="-697230">
              <a:buFont typeface="+mj-lt"/>
              <a:buAutoNum type="alphaUcPeriod"/>
            </a:pPr>
            <a:r>
              <a:rPr lang="en-US" sz="2200" b="1" dirty="0" err="1"/>
              <a:t>Sheshbazzar</a:t>
            </a:r>
            <a:r>
              <a:rPr lang="en-US" sz="2200" dirty="0"/>
              <a:t> – Trustworthiness</a:t>
            </a:r>
          </a:p>
          <a:p>
            <a:pPr marL="697230" indent="-697230">
              <a:buFont typeface="+mj-lt"/>
              <a:buAutoNum type="alphaUcPeriod"/>
            </a:pPr>
            <a:r>
              <a:rPr lang="en-US" sz="2200" b="1" dirty="0"/>
              <a:t>Zerubbabel</a:t>
            </a:r>
            <a:r>
              <a:rPr lang="en-US" sz="2200" dirty="0"/>
              <a:t> – Perseverance</a:t>
            </a:r>
          </a:p>
          <a:p>
            <a:pPr marL="697230" indent="-697230">
              <a:buFont typeface="+mj-lt"/>
              <a:buAutoNum type="alphaUcPeriod"/>
            </a:pPr>
            <a:r>
              <a:rPr lang="en-US" sz="4000" b="1" dirty="0" err="1"/>
              <a:t>Jeshua</a:t>
            </a:r>
            <a:r>
              <a:rPr lang="en-US" sz="4000" b="1" dirty="0"/>
              <a:t>/Haggai/Zechariah </a:t>
            </a:r>
            <a:r>
              <a:rPr lang="en-US" sz="4000" dirty="0"/>
              <a:t>– Vision</a:t>
            </a:r>
          </a:p>
        </p:txBody>
      </p:sp>
    </p:spTree>
    <p:extLst>
      <p:ext uri="{BB962C8B-B14F-4D97-AF65-F5344CB8AC3E}">
        <p14:creationId xmlns:p14="http://schemas.microsoft.com/office/powerpoint/2010/main" val="637394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83E2A-5270-545D-EB04-01614B915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Leaders Bring Special Abilities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1557B-AADA-B727-9B6F-5A4355EC26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83527"/>
            <a:ext cx="8092288" cy="3510153"/>
          </a:xfrm>
        </p:spPr>
        <p:txBody>
          <a:bodyPr>
            <a:normAutofit/>
          </a:bodyPr>
          <a:lstStyle/>
          <a:p>
            <a:pPr marL="697230" indent="-697230">
              <a:buFont typeface="+mj-lt"/>
              <a:buAutoNum type="alphaUcPeriod"/>
            </a:pPr>
            <a:r>
              <a:rPr lang="en-US" sz="2200" b="1" dirty="0" err="1"/>
              <a:t>Sheshbazzar</a:t>
            </a:r>
            <a:r>
              <a:rPr lang="en-US" sz="2200" dirty="0"/>
              <a:t> – Trustworthiness</a:t>
            </a:r>
          </a:p>
          <a:p>
            <a:pPr marL="697230" indent="-697230">
              <a:buFont typeface="+mj-lt"/>
              <a:buAutoNum type="alphaUcPeriod"/>
            </a:pPr>
            <a:r>
              <a:rPr lang="en-US" sz="2200" b="1" dirty="0"/>
              <a:t>Zerubbabel</a:t>
            </a:r>
            <a:r>
              <a:rPr lang="en-US" sz="2200" dirty="0"/>
              <a:t> – Perseverance</a:t>
            </a:r>
          </a:p>
          <a:p>
            <a:pPr marL="697230" indent="-697230">
              <a:buFont typeface="+mj-lt"/>
              <a:buAutoNum type="alphaUcPeriod"/>
            </a:pPr>
            <a:r>
              <a:rPr lang="en-US" sz="2200" b="1" dirty="0" err="1"/>
              <a:t>Jeshua</a:t>
            </a:r>
            <a:r>
              <a:rPr lang="en-US" sz="2200" b="1" dirty="0"/>
              <a:t>/Haggai/Zechariah </a:t>
            </a:r>
            <a:r>
              <a:rPr lang="en-US" sz="2200" dirty="0"/>
              <a:t>– Vision</a:t>
            </a:r>
          </a:p>
          <a:p>
            <a:pPr marL="697230" indent="-697230">
              <a:buFont typeface="+mj-lt"/>
              <a:buAutoNum type="alphaUcPeriod"/>
            </a:pPr>
            <a:r>
              <a:rPr lang="en-US" sz="4000" b="1" dirty="0"/>
              <a:t>Ezra</a:t>
            </a:r>
            <a:r>
              <a:rPr lang="en-US" sz="4000" dirty="0"/>
              <a:t> – Credibility/piety</a:t>
            </a:r>
          </a:p>
        </p:txBody>
      </p:sp>
    </p:spTree>
    <p:extLst>
      <p:ext uri="{BB962C8B-B14F-4D97-AF65-F5344CB8AC3E}">
        <p14:creationId xmlns:p14="http://schemas.microsoft.com/office/powerpoint/2010/main" val="1956760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83E2A-5270-545D-EB04-01614B915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Leaders Bring Special Abilities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1557B-AADA-B727-9B6F-5A4355EC26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83527"/>
            <a:ext cx="8092288" cy="3510153"/>
          </a:xfrm>
        </p:spPr>
        <p:txBody>
          <a:bodyPr>
            <a:normAutofit/>
          </a:bodyPr>
          <a:lstStyle/>
          <a:p>
            <a:pPr marL="697230" indent="-697230">
              <a:buFont typeface="+mj-lt"/>
              <a:buAutoNum type="alphaUcPeriod"/>
            </a:pPr>
            <a:r>
              <a:rPr lang="en-US" sz="2200" b="1" dirty="0" err="1"/>
              <a:t>Sheshbazzar</a:t>
            </a:r>
            <a:r>
              <a:rPr lang="en-US" sz="2200" dirty="0"/>
              <a:t> – Trustworthiness</a:t>
            </a:r>
          </a:p>
          <a:p>
            <a:pPr marL="697230" indent="-697230">
              <a:buFont typeface="+mj-lt"/>
              <a:buAutoNum type="alphaUcPeriod"/>
            </a:pPr>
            <a:r>
              <a:rPr lang="en-US" sz="2200" b="1" dirty="0"/>
              <a:t>Zerubbabel</a:t>
            </a:r>
            <a:r>
              <a:rPr lang="en-US" sz="2200" dirty="0"/>
              <a:t> – Perseverance</a:t>
            </a:r>
          </a:p>
          <a:p>
            <a:pPr marL="697230" indent="-697230">
              <a:buFont typeface="+mj-lt"/>
              <a:buAutoNum type="alphaUcPeriod"/>
            </a:pPr>
            <a:r>
              <a:rPr lang="en-US" sz="2200" b="1" dirty="0" err="1"/>
              <a:t>Jeshua</a:t>
            </a:r>
            <a:r>
              <a:rPr lang="en-US" sz="2200" b="1" dirty="0"/>
              <a:t>/Haggai/Zechariah </a:t>
            </a:r>
            <a:r>
              <a:rPr lang="en-US" sz="2200" dirty="0"/>
              <a:t>– Vision</a:t>
            </a:r>
          </a:p>
          <a:p>
            <a:pPr marL="697230" indent="-697230">
              <a:buFont typeface="+mj-lt"/>
              <a:buAutoNum type="alphaUcPeriod"/>
            </a:pPr>
            <a:r>
              <a:rPr lang="en-US" sz="2200" b="1" dirty="0"/>
              <a:t>Ezra</a:t>
            </a:r>
            <a:r>
              <a:rPr lang="en-US" sz="2200" dirty="0"/>
              <a:t> – Credibility/piety</a:t>
            </a:r>
          </a:p>
          <a:p>
            <a:pPr marL="697230" indent="-697230">
              <a:buFont typeface="+mj-lt"/>
              <a:buAutoNum type="alphaUcPeriod"/>
            </a:pPr>
            <a:r>
              <a:rPr lang="en-US" sz="3600" b="1" dirty="0"/>
              <a:t>Nehemiah</a:t>
            </a:r>
            <a:r>
              <a:rPr lang="en-US" sz="3600" dirty="0"/>
              <a:t> </a:t>
            </a:r>
            <a:r>
              <a:rPr lang="en-US" sz="3600"/>
              <a:t>– Organizational </a:t>
            </a:r>
            <a:r>
              <a:rPr lang="en-US" sz="3600" dirty="0"/>
              <a:t>skills, inspiration, courage, zeal for God</a:t>
            </a:r>
          </a:p>
        </p:txBody>
      </p:sp>
    </p:spTree>
    <p:extLst>
      <p:ext uri="{BB962C8B-B14F-4D97-AF65-F5344CB8AC3E}">
        <p14:creationId xmlns:p14="http://schemas.microsoft.com/office/powerpoint/2010/main" val="1500302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82BC0-BC90-F2E0-A2F1-1A8D1528B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God’s Champion  =  </a:t>
            </a:r>
            <a:r>
              <a:rPr lang="en-US" sz="4800" b="0" dirty="0"/>
              <a:t>Humility</a:t>
            </a:r>
          </a:p>
        </p:txBody>
      </p:sp>
    </p:spTree>
    <p:extLst>
      <p:ext uri="{BB962C8B-B14F-4D97-AF65-F5344CB8AC3E}">
        <p14:creationId xmlns:p14="http://schemas.microsoft.com/office/powerpoint/2010/main" val="943835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835A0-6BF7-3254-4CC2-74FB6B24F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Spiritual Humility =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0283D-011E-9EA0-10B9-9AF5EDF0C7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27868"/>
            <a:ext cx="7913687" cy="3565812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Absence of </a:t>
            </a:r>
            <a:r>
              <a:rPr lang="en-US" u="sng" dirty="0"/>
              <a:t>self</a:t>
            </a:r>
            <a:r>
              <a:rPr lang="en-US" dirty="0"/>
              <a:t> will.</a:t>
            </a:r>
          </a:p>
          <a:p>
            <a:pPr>
              <a:spcAft>
                <a:spcPts val="1200"/>
              </a:spcAft>
            </a:pPr>
            <a:r>
              <a:rPr lang="en-US" dirty="0"/>
              <a:t>Absence of the need to be honored/recognized.</a:t>
            </a:r>
          </a:p>
          <a:p>
            <a:pPr>
              <a:spcAft>
                <a:spcPts val="1200"/>
              </a:spcAft>
            </a:pPr>
            <a:r>
              <a:rPr lang="en-US" dirty="0"/>
              <a:t>Ready to wait upon the Lord before launching out.</a:t>
            </a:r>
          </a:p>
          <a:p>
            <a:pPr>
              <a:spcAft>
                <a:spcPts val="1200"/>
              </a:spcAft>
            </a:pPr>
            <a:r>
              <a:rPr lang="en-US" dirty="0"/>
              <a:t>Recognizes own weaknesses before seeing other’s weaknesses.</a:t>
            </a:r>
          </a:p>
        </p:txBody>
      </p:sp>
    </p:spTree>
    <p:extLst>
      <p:ext uri="{BB962C8B-B14F-4D97-AF65-F5344CB8AC3E}">
        <p14:creationId xmlns:p14="http://schemas.microsoft.com/office/powerpoint/2010/main" val="1322331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F00EA-8D07-9C5E-136B-FBB1FAD0E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067" y="453606"/>
            <a:ext cx="7180028" cy="4236288"/>
          </a:xfrm>
        </p:spPr>
        <p:txBody>
          <a:bodyPr>
            <a:normAutofit/>
          </a:bodyPr>
          <a:lstStyle/>
          <a:p>
            <a:pPr algn="l"/>
            <a:r>
              <a:rPr lang="en-US" sz="4800" b="0" dirty="0"/>
              <a:t>All of God’s leaders have </a:t>
            </a:r>
            <a:br>
              <a:rPr lang="en-US" sz="4800" b="0" dirty="0"/>
            </a:br>
            <a:r>
              <a:rPr lang="en-US" sz="4800" b="0" dirty="0"/>
              <a:t>to first realize that their leadership is given and directed by God </a:t>
            </a:r>
            <a:br>
              <a:rPr lang="en-US" sz="4800" b="0" dirty="0"/>
            </a:br>
            <a:r>
              <a:rPr lang="en-US" sz="4800" dirty="0"/>
              <a:t>– not themselves.</a:t>
            </a:r>
          </a:p>
        </p:txBody>
      </p:sp>
    </p:spTree>
    <p:extLst>
      <p:ext uri="{BB962C8B-B14F-4D97-AF65-F5344CB8AC3E}">
        <p14:creationId xmlns:p14="http://schemas.microsoft.com/office/powerpoint/2010/main" val="704128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6B6BD-1123-539F-EB0A-FDEF91A09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451A8-205D-04C6-3F40-98BA7B126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We don’t need to have </a:t>
            </a:r>
            <a:r>
              <a:rPr lang="en-US" b="1" u="sng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all</a:t>
            </a:r>
            <a:r>
              <a:rPr lang="en-US" dirty="0"/>
              <a:t> the gifts mentioned to lead God’s people: </a:t>
            </a:r>
          </a:p>
          <a:p>
            <a:pPr marL="914400" lvl="1" indent="-514350"/>
            <a:r>
              <a:rPr lang="en-US" sz="3200" dirty="0"/>
              <a:t>We simply have to place the talents we </a:t>
            </a:r>
            <a:r>
              <a:rPr lang="en-US" sz="3200" b="1" u="sng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do</a:t>
            </a:r>
            <a:r>
              <a:rPr lang="en-US" sz="3200" dirty="0"/>
              <a:t> have at God’s disposal so He can enable us to become His leaders.</a:t>
            </a:r>
          </a:p>
        </p:txBody>
      </p:sp>
    </p:spTree>
    <p:extLst>
      <p:ext uri="{BB962C8B-B14F-4D97-AF65-F5344CB8AC3E}">
        <p14:creationId xmlns:p14="http://schemas.microsoft.com/office/powerpoint/2010/main" val="2423563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6B6BD-1123-539F-EB0A-FDEF91A09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451A8-205D-04C6-3F40-98BA7B126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 startAt="2"/>
            </a:pPr>
            <a:r>
              <a:rPr lang="en-US" sz="4000" dirty="0"/>
              <a:t>What’s missing in this world is not great missions or dreams, </a:t>
            </a:r>
            <a:r>
              <a:rPr lang="en-US" sz="40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it’s great leaders!</a:t>
            </a:r>
          </a:p>
        </p:txBody>
      </p:sp>
    </p:spTree>
    <p:extLst>
      <p:ext uri="{BB962C8B-B14F-4D97-AF65-F5344CB8AC3E}">
        <p14:creationId xmlns:p14="http://schemas.microsoft.com/office/powerpoint/2010/main" val="172165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0B4F7-3DA4-5668-5645-298E0CDF8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911" y="537001"/>
            <a:ext cx="2819678" cy="4236288"/>
          </a:xfrm>
        </p:spPr>
        <p:txBody>
          <a:bodyPr anchor="t">
            <a:noAutofit/>
          </a:bodyPr>
          <a:lstStyle/>
          <a:p>
            <a:r>
              <a:rPr lang="en-US" sz="2800" dirty="0"/>
              <a:t>587 BC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6D090B-6026-3A77-B94C-412AF4C2B716}"/>
              </a:ext>
            </a:extLst>
          </p:cNvPr>
          <p:cNvSpPr txBox="1">
            <a:spLocks/>
          </p:cNvSpPr>
          <p:nvPr/>
        </p:nvSpPr>
        <p:spPr>
          <a:xfrm>
            <a:off x="4146988" y="537001"/>
            <a:ext cx="3567101" cy="42362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en-US" sz="2800" dirty="0"/>
              <a:t>– The Exile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2201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1AAA2-CBCF-A898-E136-AB333C4D7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b="0" dirty="0"/>
              <a:t>Before the people can ever rise up to build, </a:t>
            </a:r>
            <a:r>
              <a:rPr lang="en-US" sz="4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leaders must first rise up who will be able to inspire them to greatness.</a:t>
            </a:r>
          </a:p>
        </p:txBody>
      </p:sp>
    </p:spTree>
    <p:extLst>
      <p:ext uri="{BB962C8B-B14F-4D97-AF65-F5344CB8AC3E}">
        <p14:creationId xmlns:p14="http://schemas.microsoft.com/office/powerpoint/2010/main" val="2031602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0B4F7-3DA4-5668-5645-298E0CDF8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911" y="537001"/>
            <a:ext cx="2819678" cy="4236288"/>
          </a:xfrm>
        </p:spPr>
        <p:txBody>
          <a:bodyPr anchor="t">
            <a:noAutofit/>
          </a:bodyPr>
          <a:lstStyle/>
          <a:p>
            <a:r>
              <a:rPr lang="en-US" sz="2800" dirty="0"/>
              <a:t>587 BC</a:t>
            </a:r>
            <a:br>
              <a:rPr lang="en-US" sz="2800" dirty="0"/>
            </a:br>
            <a:r>
              <a:rPr lang="en-US" sz="2800" dirty="0"/>
              <a:t>538 BC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6D090B-6026-3A77-B94C-412AF4C2B716}"/>
              </a:ext>
            </a:extLst>
          </p:cNvPr>
          <p:cNvSpPr txBox="1">
            <a:spLocks/>
          </p:cNvSpPr>
          <p:nvPr/>
        </p:nvSpPr>
        <p:spPr>
          <a:xfrm>
            <a:off x="4146988" y="537001"/>
            <a:ext cx="3567101" cy="42362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en-US" sz="2800" dirty="0"/>
              <a:t>– The Exile</a:t>
            </a:r>
            <a:br>
              <a:rPr lang="en-US" sz="2800" dirty="0"/>
            </a:br>
            <a:r>
              <a:rPr lang="en-US" sz="2800" dirty="0"/>
              <a:t>– Edict of Cyrus</a:t>
            </a:r>
            <a:br>
              <a:rPr lang="en-US" sz="2800" dirty="0"/>
            </a:br>
            <a:r>
              <a:rPr lang="en-US" sz="2800" dirty="0"/>
              <a:t>– </a:t>
            </a:r>
            <a:r>
              <a:rPr lang="en-US" sz="2800" dirty="0" err="1"/>
              <a:t>Sheshbazzar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8226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0B4F7-3DA4-5668-5645-298E0CDF8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911" y="537001"/>
            <a:ext cx="2819678" cy="4236288"/>
          </a:xfrm>
        </p:spPr>
        <p:txBody>
          <a:bodyPr anchor="t">
            <a:noAutofit/>
          </a:bodyPr>
          <a:lstStyle/>
          <a:p>
            <a:r>
              <a:rPr lang="en-US" sz="2800" dirty="0"/>
              <a:t>587 BC</a:t>
            </a:r>
            <a:br>
              <a:rPr lang="en-US" sz="2800" dirty="0"/>
            </a:br>
            <a:r>
              <a:rPr lang="en-US" sz="2800" dirty="0"/>
              <a:t>538 BC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516 BC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6D090B-6026-3A77-B94C-412AF4C2B716}"/>
              </a:ext>
            </a:extLst>
          </p:cNvPr>
          <p:cNvSpPr txBox="1">
            <a:spLocks/>
          </p:cNvSpPr>
          <p:nvPr/>
        </p:nvSpPr>
        <p:spPr>
          <a:xfrm>
            <a:off x="4146988" y="537001"/>
            <a:ext cx="3567101" cy="42362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en-US" sz="2800" dirty="0"/>
              <a:t>– The Exile</a:t>
            </a:r>
            <a:br>
              <a:rPr lang="en-US" sz="2800" dirty="0"/>
            </a:br>
            <a:r>
              <a:rPr lang="en-US" sz="2800" dirty="0"/>
              <a:t>– Edict of Cyrus</a:t>
            </a:r>
            <a:br>
              <a:rPr lang="en-US" sz="2800" dirty="0"/>
            </a:br>
            <a:r>
              <a:rPr lang="en-US" sz="2800" dirty="0"/>
              <a:t>– </a:t>
            </a:r>
            <a:r>
              <a:rPr lang="en-US" sz="2800" dirty="0" err="1"/>
              <a:t>Sheshbazzar</a:t>
            </a:r>
            <a:endParaRPr lang="en-US" sz="2800" dirty="0"/>
          </a:p>
          <a:p>
            <a:pPr algn="l"/>
            <a:r>
              <a:rPr lang="en-US" sz="2800" dirty="0"/>
              <a:t>– Zerubbabel</a:t>
            </a:r>
          </a:p>
          <a:p>
            <a:pPr algn="l"/>
            <a:r>
              <a:rPr lang="en-US" sz="2800" dirty="0"/>
              <a:t>– </a:t>
            </a:r>
            <a:r>
              <a:rPr lang="en-US" sz="2800" dirty="0" err="1"/>
              <a:t>Jeshua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1925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0B4F7-3DA4-5668-5645-298E0CDF8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911" y="537001"/>
            <a:ext cx="2819678" cy="4236288"/>
          </a:xfrm>
        </p:spPr>
        <p:txBody>
          <a:bodyPr anchor="t">
            <a:noAutofit/>
          </a:bodyPr>
          <a:lstStyle/>
          <a:p>
            <a:r>
              <a:rPr lang="en-US" sz="2800" dirty="0"/>
              <a:t>587 BC</a:t>
            </a:r>
            <a:br>
              <a:rPr lang="en-US" sz="2800" dirty="0"/>
            </a:br>
            <a:r>
              <a:rPr lang="en-US" sz="2800" dirty="0"/>
              <a:t>538 BC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516 BC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538/520 BC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6D090B-6026-3A77-B94C-412AF4C2B716}"/>
              </a:ext>
            </a:extLst>
          </p:cNvPr>
          <p:cNvSpPr txBox="1">
            <a:spLocks/>
          </p:cNvSpPr>
          <p:nvPr/>
        </p:nvSpPr>
        <p:spPr>
          <a:xfrm>
            <a:off x="4146988" y="537001"/>
            <a:ext cx="3567101" cy="42362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en-US" sz="2800" dirty="0"/>
              <a:t>– The Exile</a:t>
            </a:r>
            <a:br>
              <a:rPr lang="en-US" sz="2800" dirty="0"/>
            </a:br>
            <a:r>
              <a:rPr lang="en-US" sz="2800" dirty="0"/>
              <a:t>– Edict of Cyrus</a:t>
            </a:r>
            <a:br>
              <a:rPr lang="en-US" sz="2800" dirty="0"/>
            </a:br>
            <a:r>
              <a:rPr lang="en-US" sz="2800" dirty="0"/>
              <a:t>– </a:t>
            </a:r>
            <a:r>
              <a:rPr lang="en-US" sz="2800" dirty="0" err="1"/>
              <a:t>Sheshbazzar</a:t>
            </a:r>
            <a:endParaRPr lang="en-US" sz="2800" dirty="0"/>
          </a:p>
          <a:p>
            <a:pPr algn="l"/>
            <a:r>
              <a:rPr lang="en-US" sz="2800" dirty="0"/>
              <a:t>– Zerubbabel</a:t>
            </a:r>
          </a:p>
          <a:p>
            <a:pPr algn="l"/>
            <a:r>
              <a:rPr lang="en-US" sz="2800" dirty="0"/>
              <a:t>– </a:t>
            </a:r>
            <a:r>
              <a:rPr lang="en-US" sz="2800" dirty="0" err="1"/>
              <a:t>Jeshua</a:t>
            </a:r>
            <a:endParaRPr lang="en-US" sz="2800" dirty="0"/>
          </a:p>
          <a:p>
            <a:pPr algn="l"/>
            <a:r>
              <a:rPr lang="en-US" sz="2800" dirty="0"/>
              <a:t>– Haggai</a:t>
            </a:r>
          </a:p>
        </p:txBody>
      </p:sp>
    </p:spTree>
    <p:extLst>
      <p:ext uri="{BB962C8B-B14F-4D97-AF65-F5344CB8AC3E}">
        <p14:creationId xmlns:p14="http://schemas.microsoft.com/office/powerpoint/2010/main" val="1247865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0B4F7-3DA4-5668-5645-298E0CDF8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911" y="537001"/>
            <a:ext cx="2819678" cy="4236288"/>
          </a:xfrm>
        </p:spPr>
        <p:txBody>
          <a:bodyPr anchor="t">
            <a:noAutofit/>
          </a:bodyPr>
          <a:lstStyle/>
          <a:p>
            <a:r>
              <a:rPr lang="en-US" sz="2800" dirty="0"/>
              <a:t>587 BC</a:t>
            </a:r>
            <a:br>
              <a:rPr lang="en-US" sz="2800" dirty="0"/>
            </a:br>
            <a:r>
              <a:rPr lang="en-US" sz="2800" dirty="0"/>
              <a:t>538 BC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516 BC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538/520 BC</a:t>
            </a:r>
            <a:br>
              <a:rPr lang="en-US" sz="2800" dirty="0"/>
            </a:br>
            <a:r>
              <a:rPr lang="en-US" sz="2800" dirty="0"/>
              <a:t>520 BC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6D090B-6026-3A77-B94C-412AF4C2B716}"/>
              </a:ext>
            </a:extLst>
          </p:cNvPr>
          <p:cNvSpPr txBox="1">
            <a:spLocks/>
          </p:cNvSpPr>
          <p:nvPr/>
        </p:nvSpPr>
        <p:spPr>
          <a:xfrm>
            <a:off x="4146988" y="537001"/>
            <a:ext cx="3567101" cy="42362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en-US" sz="2800" dirty="0"/>
              <a:t>– The Exile</a:t>
            </a:r>
            <a:br>
              <a:rPr lang="en-US" sz="2800" dirty="0"/>
            </a:br>
            <a:r>
              <a:rPr lang="en-US" sz="2800" dirty="0"/>
              <a:t>– Edict of Cyrus</a:t>
            </a:r>
            <a:br>
              <a:rPr lang="en-US" sz="2800" dirty="0"/>
            </a:br>
            <a:r>
              <a:rPr lang="en-US" sz="2800" dirty="0"/>
              <a:t>– </a:t>
            </a:r>
            <a:r>
              <a:rPr lang="en-US" sz="2800" dirty="0" err="1"/>
              <a:t>Sheshbazzar</a:t>
            </a:r>
            <a:endParaRPr lang="en-US" sz="2800" dirty="0"/>
          </a:p>
          <a:p>
            <a:pPr algn="l"/>
            <a:r>
              <a:rPr lang="en-US" sz="2800" dirty="0"/>
              <a:t>– Zerubbabel</a:t>
            </a:r>
          </a:p>
          <a:p>
            <a:pPr algn="l"/>
            <a:r>
              <a:rPr lang="en-US" sz="2800" dirty="0"/>
              <a:t>– </a:t>
            </a:r>
            <a:r>
              <a:rPr lang="en-US" sz="2800" dirty="0" err="1"/>
              <a:t>Jeshua</a:t>
            </a:r>
            <a:endParaRPr lang="en-US" sz="2800" dirty="0"/>
          </a:p>
          <a:p>
            <a:pPr algn="l"/>
            <a:r>
              <a:rPr lang="en-US" sz="2800" dirty="0"/>
              <a:t>– Haggai</a:t>
            </a:r>
          </a:p>
          <a:p>
            <a:pPr algn="l"/>
            <a:r>
              <a:rPr lang="en-US" sz="2800" dirty="0"/>
              <a:t>– Zechariah</a:t>
            </a:r>
          </a:p>
        </p:txBody>
      </p:sp>
    </p:spTree>
    <p:extLst>
      <p:ext uri="{BB962C8B-B14F-4D97-AF65-F5344CB8AC3E}">
        <p14:creationId xmlns:p14="http://schemas.microsoft.com/office/powerpoint/2010/main" val="2924739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0B4F7-3DA4-5668-5645-298E0CDF8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911" y="537001"/>
            <a:ext cx="2819678" cy="4236288"/>
          </a:xfrm>
        </p:spPr>
        <p:txBody>
          <a:bodyPr anchor="t">
            <a:noAutofit/>
          </a:bodyPr>
          <a:lstStyle/>
          <a:p>
            <a:r>
              <a:rPr lang="en-US" sz="2800" dirty="0"/>
              <a:t>587 BC</a:t>
            </a:r>
            <a:br>
              <a:rPr lang="en-US" sz="2800" dirty="0"/>
            </a:br>
            <a:r>
              <a:rPr lang="en-US" sz="2800" dirty="0"/>
              <a:t>538 BC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516 BC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538/520 BC</a:t>
            </a:r>
            <a:br>
              <a:rPr lang="en-US" sz="2800" dirty="0"/>
            </a:br>
            <a:r>
              <a:rPr lang="en-US" sz="2800" dirty="0"/>
              <a:t>520 BC</a:t>
            </a:r>
            <a:br>
              <a:rPr lang="en-US" sz="2800" dirty="0"/>
            </a:br>
            <a:r>
              <a:rPr lang="en-US" sz="2800" dirty="0"/>
              <a:t>458-457 BC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6D090B-6026-3A77-B94C-412AF4C2B716}"/>
              </a:ext>
            </a:extLst>
          </p:cNvPr>
          <p:cNvSpPr txBox="1">
            <a:spLocks/>
          </p:cNvSpPr>
          <p:nvPr/>
        </p:nvSpPr>
        <p:spPr>
          <a:xfrm>
            <a:off x="4146988" y="537001"/>
            <a:ext cx="3567101" cy="42362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en-US" sz="2800" dirty="0"/>
              <a:t>– The Exile</a:t>
            </a:r>
            <a:br>
              <a:rPr lang="en-US" sz="2800" dirty="0"/>
            </a:br>
            <a:r>
              <a:rPr lang="en-US" sz="2800" dirty="0"/>
              <a:t>– Edict of Cyrus</a:t>
            </a:r>
            <a:br>
              <a:rPr lang="en-US" sz="2800" dirty="0"/>
            </a:br>
            <a:r>
              <a:rPr lang="en-US" sz="2800" dirty="0"/>
              <a:t>– </a:t>
            </a:r>
            <a:r>
              <a:rPr lang="en-US" sz="2800" dirty="0" err="1"/>
              <a:t>Sheshbazzar</a:t>
            </a:r>
            <a:endParaRPr lang="en-US" sz="2800" dirty="0"/>
          </a:p>
          <a:p>
            <a:pPr algn="l"/>
            <a:r>
              <a:rPr lang="en-US" sz="2800" dirty="0"/>
              <a:t>– Zerubbabel</a:t>
            </a:r>
          </a:p>
          <a:p>
            <a:pPr algn="l"/>
            <a:r>
              <a:rPr lang="en-US" sz="2800" dirty="0"/>
              <a:t>– </a:t>
            </a:r>
            <a:r>
              <a:rPr lang="en-US" sz="2800" dirty="0" err="1"/>
              <a:t>Jeshua</a:t>
            </a:r>
            <a:endParaRPr lang="en-US" sz="2800" dirty="0"/>
          </a:p>
          <a:p>
            <a:pPr algn="l"/>
            <a:r>
              <a:rPr lang="en-US" sz="2800" dirty="0"/>
              <a:t>– Haggai</a:t>
            </a:r>
          </a:p>
          <a:p>
            <a:pPr algn="l"/>
            <a:r>
              <a:rPr lang="en-US" sz="2800" dirty="0"/>
              <a:t>– Zechariah</a:t>
            </a:r>
          </a:p>
          <a:p>
            <a:pPr algn="l"/>
            <a:r>
              <a:rPr lang="en-US" sz="2800" dirty="0"/>
              <a:t>– Ezra</a:t>
            </a:r>
          </a:p>
        </p:txBody>
      </p:sp>
    </p:spTree>
    <p:extLst>
      <p:ext uri="{BB962C8B-B14F-4D97-AF65-F5344CB8AC3E}">
        <p14:creationId xmlns:p14="http://schemas.microsoft.com/office/powerpoint/2010/main" val="2842683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0B4F7-3DA4-5668-5645-298E0CDF8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911" y="537001"/>
            <a:ext cx="2819678" cy="4236288"/>
          </a:xfrm>
        </p:spPr>
        <p:txBody>
          <a:bodyPr anchor="t">
            <a:noAutofit/>
          </a:bodyPr>
          <a:lstStyle/>
          <a:p>
            <a:r>
              <a:rPr lang="en-US" sz="2800" dirty="0"/>
              <a:t>587 BC</a:t>
            </a:r>
            <a:br>
              <a:rPr lang="en-US" sz="2800" dirty="0"/>
            </a:br>
            <a:r>
              <a:rPr lang="en-US" sz="2800" dirty="0"/>
              <a:t>538 BC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516 BC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538/520 BC</a:t>
            </a:r>
            <a:br>
              <a:rPr lang="en-US" sz="2800" dirty="0"/>
            </a:br>
            <a:r>
              <a:rPr lang="en-US" sz="2800" dirty="0"/>
              <a:t>520 BC</a:t>
            </a:r>
            <a:br>
              <a:rPr lang="en-US" sz="2800" dirty="0"/>
            </a:br>
            <a:r>
              <a:rPr lang="en-US" sz="2800" dirty="0"/>
              <a:t>458-457 BC</a:t>
            </a:r>
            <a:br>
              <a:rPr lang="en-US" sz="2800" dirty="0"/>
            </a:br>
            <a:r>
              <a:rPr lang="en-US" sz="2800" dirty="0"/>
              <a:t>445 BC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6D090B-6026-3A77-B94C-412AF4C2B716}"/>
              </a:ext>
            </a:extLst>
          </p:cNvPr>
          <p:cNvSpPr txBox="1">
            <a:spLocks/>
          </p:cNvSpPr>
          <p:nvPr/>
        </p:nvSpPr>
        <p:spPr>
          <a:xfrm>
            <a:off x="4146988" y="537001"/>
            <a:ext cx="3567101" cy="42362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en-US" sz="2800" dirty="0"/>
              <a:t>– The Exile</a:t>
            </a:r>
            <a:br>
              <a:rPr lang="en-US" sz="2800" dirty="0"/>
            </a:br>
            <a:r>
              <a:rPr lang="en-US" sz="2800" dirty="0"/>
              <a:t>– Edict of Cyrus</a:t>
            </a:r>
            <a:br>
              <a:rPr lang="en-US" sz="2800" dirty="0"/>
            </a:br>
            <a:r>
              <a:rPr lang="en-US" sz="2800" dirty="0"/>
              <a:t>– </a:t>
            </a:r>
            <a:r>
              <a:rPr lang="en-US" sz="2800" dirty="0" err="1"/>
              <a:t>Sheshbazzar</a:t>
            </a:r>
            <a:endParaRPr lang="en-US" sz="2800" dirty="0"/>
          </a:p>
          <a:p>
            <a:pPr algn="l"/>
            <a:r>
              <a:rPr lang="en-US" sz="2800" dirty="0"/>
              <a:t>– Zerubbabel</a:t>
            </a:r>
          </a:p>
          <a:p>
            <a:pPr algn="l"/>
            <a:r>
              <a:rPr lang="en-US" sz="2800" dirty="0"/>
              <a:t>– </a:t>
            </a:r>
            <a:r>
              <a:rPr lang="en-US" sz="2800" dirty="0" err="1"/>
              <a:t>Jeshua</a:t>
            </a:r>
            <a:endParaRPr lang="en-US" sz="2800" dirty="0"/>
          </a:p>
          <a:p>
            <a:pPr algn="l"/>
            <a:r>
              <a:rPr lang="en-US" sz="2800" dirty="0"/>
              <a:t>– Haggai</a:t>
            </a:r>
          </a:p>
          <a:p>
            <a:pPr algn="l"/>
            <a:r>
              <a:rPr lang="en-US" sz="2800" dirty="0"/>
              <a:t>– Zechariah</a:t>
            </a:r>
          </a:p>
          <a:p>
            <a:pPr algn="l"/>
            <a:r>
              <a:rPr lang="en-US" sz="2800" dirty="0"/>
              <a:t>– Ezra</a:t>
            </a:r>
          </a:p>
          <a:p>
            <a:pPr algn="l"/>
            <a:r>
              <a:rPr lang="en-US" sz="2800" dirty="0"/>
              <a:t>– Nehemiah</a:t>
            </a:r>
          </a:p>
        </p:txBody>
      </p:sp>
    </p:spTree>
    <p:extLst>
      <p:ext uri="{BB962C8B-B14F-4D97-AF65-F5344CB8AC3E}">
        <p14:creationId xmlns:p14="http://schemas.microsoft.com/office/powerpoint/2010/main" val="3383507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8E92E-F9DE-F412-9653-74611F03F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769" y="465439"/>
            <a:ext cx="7184945" cy="4236288"/>
          </a:xfrm>
        </p:spPr>
        <p:txBody>
          <a:bodyPr>
            <a:normAutofit/>
          </a:bodyPr>
          <a:lstStyle/>
          <a:p>
            <a:pPr algn="l"/>
            <a:r>
              <a:rPr lang="en-US" sz="6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Key Leaders Bring Special Abilities</a:t>
            </a:r>
          </a:p>
        </p:txBody>
      </p:sp>
    </p:spTree>
    <p:extLst>
      <p:ext uri="{BB962C8B-B14F-4D97-AF65-F5344CB8AC3E}">
        <p14:creationId xmlns:p14="http://schemas.microsoft.com/office/powerpoint/2010/main" val="2080378037"/>
      </p:ext>
    </p:extLst>
  </p:cSld>
  <p:clrMapOvr>
    <a:masterClrMapping/>
  </p:clrMapOvr>
</p:sld>
</file>

<file path=ppt/theme/theme1.xml><?xml version="1.0" encoding="utf-8"?>
<a:theme xmlns:a="http://schemas.openxmlformats.org/drawingml/2006/main" name="With Title">
  <a:themeElements>
    <a:clrScheme name="All White">
      <a:dk1>
        <a:srgbClr val="FFFFFF"/>
      </a:dk1>
      <a:lt1>
        <a:srgbClr val="FFFFFF"/>
      </a:lt1>
      <a:dk2>
        <a:srgbClr val="FFFFFF"/>
      </a:dk2>
      <a:lt2>
        <a:srgbClr val="F8F8F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2543</TotalTime>
  <Words>454</Words>
  <Application>Microsoft Macintosh PowerPoint</Application>
  <PresentationFormat>On-screen Show (16:9)</PresentationFormat>
  <Paragraphs>70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Lato</vt:lpstr>
      <vt:lpstr>Lato Black</vt:lpstr>
      <vt:lpstr>Lato Regular</vt:lpstr>
      <vt:lpstr>Lato Semibold</vt:lpstr>
      <vt:lpstr>With Title</vt:lpstr>
      <vt:lpstr>PowerPoint Presentation</vt:lpstr>
      <vt:lpstr>587 BC </vt:lpstr>
      <vt:lpstr>587 BC 538 BC  </vt:lpstr>
      <vt:lpstr>587 BC 538 BC  516 BC  </vt:lpstr>
      <vt:lpstr>587 BC 538 BC  516 BC  538/520 BC </vt:lpstr>
      <vt:lpstr>587 BC 538 BC  516 BC  538/520 BC 520 BC </vt:lpstr>
      <vt:lpstr>587 BC 538 BC  516 BC  538/520 BC 520 BC 458-457 BC </vt:lpstr>
      <vt:lpstr>587 BC 538 BC  516 BC  538/520 BC 520 BC 458-457 BC 445 BC</vt:lpstr>
      <vt:lpstr>Key Leaders Bring Special Abilities</vt:lpstr>
      <vt:lpstr>Key Leaders Bring Special Abilities</vt:lpstr>
      <vt:lpstr>Key Leaders Bring Special Abilities</vt:lpstr>
      <vt:lpstr>Key Leaders Bring Special Abilities</vt:lpstr>
      <vt:lpstr>Key Leaders Bring Special Abilities</vt:lpstr>
      <vt:lpstr>Key Leaders Bring Special Abilities</vt:lpstr>
      <vt:lpstr>God’s Champion  =  Humility</vt:lpstr>
      <vt:lpstr>Spiritual Humility = </vt:lpstr>
      <vt:lpstr>All of God’s leaders have  to first realize that their leadership is given and directed by God  – not themselves.</vt:lpstr>
      <vt:lpstr>Summary</vt:lpstr>
      <vt:lpstr>Summary</vt:lpstr>
      <vt:lpstr>Before the people can ever rise up to build, leaders must first rise up who will be able to inspire them to greatness.</vt:lpstr>
    </vt:vector>
  </TitlesOfParts>
  <Manager/>
  <Company>BibleTalk.tv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Exodus for Beginners - #1</dc:title>
  <dc:subject/>
  <dc:creator>Mike Mazzalongo</dc:creator>
  <cp:keywords/>
  <dc:description/>
  <cp:lastModifiedBy>Hal Gatewood</cp:lastModifiedBy>
  <cp:revision>361</cp:revision>
  <dcterms:created xsi:type="dcterms:W3CDTF">2014-04-30T18:34:38Z</dcterms:created>
  <dcterms:modified xsi:type="dcterms:W3CDTF">2024-01-23T16:35:45Z</dcterms:modified>
  <cp:category/>
</cp:coreProperties>
</file>