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5B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3"/>
    <p:restoredTop sz="94694"/>
  </p:normalViewPr>
  <p:slideViewPr>
    <p:cSldViewPr snapToGrid="0" snapToObjects="1">
      <p:cViewPr varScale="1">
        <p:scale>
          <a:sx n="161" d="100"/>
          <a:sy n="161" d="100"/>
        </p:scale>
        <p:origin x="1064" y="2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7380" y="1644562"/>
            <a:ext cx="7387683" cy="2604769"/>
          </a:xfrm>
          <a:prstGeom prst="rect">
            <a:avLst/>
          </a:prstGeom>
        </p:spPr>
        <p:txBody>
          <a:bodyPr anchor="b">
            <a:noAutofit/>
          </a:bodyPr>
          <a:lstStyle>
            <a:lvl1pPr>
              <a:lnSpc>
                <a:spcPct val="80000"/>
              </a:lnSpc>
              <a:defRPr sz="9000"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Title of Lesson</a:t>
            </a:r>
          </a:p>
        </p:txBody>
      </p:sp>
      <p:sp>
        <p:nvSpPr>
          <p:cNvPr id="3" name="Content Placeholder 2">
            <a:extLst>
              <a:ext uri="{FF2B5EF4-FFF2-40B4-BE49-F238E27FC236}">
                <a16:creationId xmlns:a16="http://schemas.microsoft.com/office/drawing/2014/main" id="{CA37A64D-2B70-1C42-B8B7-7DF9E761F5AB}"/>
              </a:ext>
            </a:extLst>
          </p:cNvPr>
          <p:cNvSpPr>
            <a:spLocks noGrp="1"/>
          </p:cNvSpPr>
          <p:nvPr>
            <p:ph sz="quarter" idx="10" hasCustomPrompt="1"/>
          </p:nvPr>
        </p:nvSpPr>
        <p:spPr>
          <a:xfrm>
            <a:off x="507380" y="4323673"/>
            <a:ext cx="7387683" cy="492125"/>
          </a:xfrm>
          <a:prstGeom prst="rect">
            <a:avLst/>
          </a:prstGeom>
        </p:spPr>
        <p:txBody>
          <a:bodyPr wrap="none">
            <a:normAutofit/>
          </a:bodyPr>
          <a:lstStyle>
            <a:lvl1pPr marL="0" indent="0">
              <a:buNone/>
              <a:defRPr sz="2000" b="1" i="0">
                <a:latin typeface="Lato" panose="020F0502020204030203" pitchFamily="34" charset="0"/>
                <a:ea typeface="Lato" panose="020F0502020204030203" pitchFamily="34" charset="0"/>
                <a:cs typeface="Lato" panose="020F0502020204030203" pitchFamily="34" charset="0"/>
              </a:defRPr>
            </a:lvl1pPr>
          </a:lstStyle>
          <a:p>
            <a:pPr lvl="0"/>
            <a:r>
              <a:rPr lang="en-US" dirty="0"/>
              <a:t>AUTHOR NAME</a:t>
            </a:r>
          </a:p>
        </p:txBody>
      </p:sp>
    </p:spTree>
    <p:extLst>
      <p:ext uri="{BB962C8B-B14F-4D97-AF65-F5344CB8AC3E}">
        <p14:creationId xmlns:p14="http://schemas.microsoft.com/office/powerpoint/2010/main" val="347977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85800" y="347619"/>
            <a:ext cx="7772400" cy="3693156"/>
          </a:xfrm>
          <a:prstGeom prst="rect">
            <a:avLst/>
          </a:prstGeom>
        </p:spPr>
        <p:txBody>
          <a:bodyPr anchor="ctr">
            <a:normAutofit/>
          </a:bodyPr>
          <a:lstStyle>
            <a:lvl1pPr marL="0" indent="0">
              <a:buNone/>
              <a:defRPr sz="3600" b="0" i="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Content Placeholder 4"/>
          <p:cNvSpPr>
            <a:spLocks noGrp="1"/>
          </p:cNvSpPr>
          <p:nvPr>
            <p:ph sz="quarter" idx="10" hasCustomPrompt="1"/>
          </p:nvPr>
        </p:nvSpPr>
        <p:spPr>
          <a:xfrm>
            <a:off x="685800" y="4287308"/>
            <a:ext cx="7772400" cy="460375"/>
          </a:xfrm>
          <a:prstGeom prst="rect">
            <a:avLst/>
          </a:prstGeom>
        </p:spPr>
        <p:txBody>
          <a:bodyPr anchor="ctr">
            <a:noAutofit/>
          </a:bodyPr>
          <a:lstStyle>
            <a:lvl1pPr marL="0" indent="0">
              <a:buNone/>
              <a:defRPr sz="2800" b="1" i="0" baseline="0">
                <a:latin typeface="Lato" panose="020F0502020204030203" pitchFamily="34" charset="0"/>
                <a:ea typeface="Lato" panose="020F0502020204030203" pitchFamily="34" charset="0"/>
                <a:cs typeface="Lato" panose="020F0502020204030203" pitchFamily="34" charset="0"/>
              </a:defRPr>
            </a:lvl1pPr>
            <a:lvl2pPr>
              <a:defRPr sz="1600"/>
            </a:lvl2pPr>
            <a:lvl3pPr>
              <a:defRPr sz="1400"/>
            </a:lvl3pPr>
            <a:lvl4pPr>
              <a:defRPr sz="1200"/>
            </a:lvl4pPr>
            <a:lvl5pPr>
              <a:defRPr sz="1200"/>
            </a:lvl5pPr>
          </a:lstStyle>
          <a:p>
            <a:pPr lvl="0"/>
            <a:r>
              <a:rPr lang="en-US" dirty="0"/>
              <a:t>- Bible Verse 3:15</a:t>
            </a:r>
          </a:p>
        </p:txBody>
      </p:sp>
    </p:spTree>
    <p:extLst>
      <p:ext uri="{BB962C8B-B14F-4D97-AF65-F5344CB8AC3E}">
        <p14:creationId xmlns:p14="http://schemas.microsoft.com/office/powerpoint/2010/main" val="27185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9888"/>
            <a:ext cx="8229600" cy="3440032"/>
          </a:xfrm>
          <a:prstGeom prst="rect">
            <a:avLst/>
          </a:prstGeo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57200" y="274638"/>
            <a:ext cx="8229600" cy="783695"/>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5187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Lin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0494"/>
            <a:ext cx="8229600" cy="2669426"/>
          </a:xfrm>
          <a:prstGeom prst="rect">
            <a:avLst/>
          </a:prstGeo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57200" y="313580"/>
            <a:ext cx="8229600" cy="1339009"/>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82420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em and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89888"/>
            <a:ext cx="8229600" cy="891839"/>
          </a:xfrm>
          <a:prstGeom prst="rect">
            <a:avLst/>
          </a:prstGeom>
        </p:spPr>
        <p:txBody>
          <a:bodyPr/>
          <a:lstStyle>
            <a:lvl1pPr marL="514350" indent="-514350">
              <a:buFont typeface="+mj-lt"/>
              <a:buAutoNum type="arabicPeriod"/>
              <a:defRPr sz="3600" b="1" i="0">
                <a:latin typeface="Lato" panose="020F0502020204030203" pitchFamily="34" charset="0"/>
                <a:ea typeface="Lato" panose="020F0502020204030203" pitchFamily="34" charset="0"/>
                <a:cs typeface="Lato" panose="020F0502020204030203" pitchFamily="34" charset="0"/>
              </a:defRPr>
            </a:lvl1pPr>
            <a:lvl2pPr marL="971550" indent="-51435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2pPr>
            <a:lvl3pPr marL="13716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3pPr>
            <a:lvl4pPr marL="18288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4pPr>
            <a:lvl5pPr marL="22860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Item Title</a:t>
            </a:r>
          </a:p>
        </p:txBody>
      </p:sp>
      <p:sp>
        <p:nvSpPr>
          <p:cNvPr id="6" name="Title 5"/>
          <p:cNvSpPr>
            <a:spLocks noGrp="1"/>
          </p:cNvSpPr>
          <p:nvPr>
            <p:ph type="title"/>
          </p:nvPr>
        </p:nvSpPr>
        <p:spPr>
          <a:xfrm>
            <a:off x="457200" y="274638"/>
            <a:ext cx="8229600" cy="783695"/>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B054B5E4-ADCD-E14E-BDDF-E98F1B085647}"/>
              </a:ext>
            </a:extLst>
          </p:cNvPr>
          <p:cNvCxnSpPr/>
          <p:nvPr userDrawn="1"/>
        </p:nvCxnSpPr>
        <p:spPr>
          <a:xfrm>
            <a:off x="717847" y="2307364"/>
            <a:ext cx="0" cy="2435552"/>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6D42CF86-65DB-CD4F-AE44-F88D20EE0347}"/>
              </a:ext>
            </a:extLst>
          </p:cNvPr>
          <p:cNvSpPr>
            <a:spLocks noGrp="1"/>
          </p:cNvSpPr>
          <p:nvPr>
            <p:ph idx="10"/>
          </p:nvPr>
        </p:nvSpPr>
        <p:spPr>
          <a:xfrm>
            <a:off x="1128044" y="2307364"/>
            <a:ext cx="7558751" cy="2435552"/>
          </a:xfrm>
          <a:prstGeom prst="rect">
            <a:avLst/>
          </a:prstGeom>
        </p:spPr>
        <p:txBody>
          <a:bodyPr/>
          <a:lstStyle>
            <a:lvl1pPr marL="0" indent="0">
              <a:buFont typeface="+mj-lt"/>
              <a:buNone/>
              <a:defRPr sz="2400" b="0" i="0">
                <a:latin typeface="Lato" panose="020F0502020204030203" pitchFamily="34" charset="0"/>
                <a:ea typeface="Lato" panose="020F0502020204030203" pitchFamily="34" charset="0"/>
                <a:cs typeface="Lato" panose="020F0502020204030203" pitchFamily="34" charset="0"/>
              </a:defRPr>
            </a:lvl1pPr>
            <a:lvl2pPr marL="971550" indent="-51435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2pPr>
            <a:lvl3pPr marL="13716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3pPr>
            <a:lvl4pPr marL="18288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4pPr>
            <a:lvl5pPr marL="22860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5pPr>
          </a:lstStyle>
          <a:p>
            <a:pPr lvl="0"/>
            <a:endParaRPr lang="en-US" dirty="0"/>
          </a:p>
        </p:txBody>
      </p:sp>
    </p:spTree>
    <p:extLst>
      <p:ext uri="{BB962C8B-B14F-4D97-AF65-F5344CB8AC3E}">
        <p14:creationId xmlns:p14="http://schemas.microsoft.com/office/powerpoint/2010/main" val="15738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enter Single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0160" y="0"/>
            <a:ext cx="7205472" cy="5143500"/>
          </a:xfrm>
          <a:prstGeom prst="rect">
            <a:avLst/>
          </a:prstGeom>
        </p:spPr>
        <p:txBody>
          <a:bodyPr anchor="ctr">
            <a:normAutofit/>
          </a:bodyPr>
          <a:lstStyle>
            <a:lvl1pPr algn="l">
              <a:defRPr sz="5400" b="1" i="0">
                <a:latin typeface="Lato" panose="020F0502020204030203" pitchFamily="34" charset="0"/>
                <a:ea typeface="Lato" panose="020F0502020204030203" pitchFamily="34" charset="0"/>
                <a:cs typeface="Lato" panose="020F0502020204030203" pitchFamily="34" charset="0"/>
              </a:defRPr>
            </a:lvl1pPr>
          </a:lstStyle>
          <a:p>
            <a:r>
              <a:rPr lang="en-US" dirty="0"/>
              <a:t>This is a single statement slide</a:t>
            </a:r>
          </a:p>
        </p:txBody>
      </p:sp>
    </p:spTree>
    <p:extLst>
      <p:ext uri="{BB962C8B-B14F-4D97-AF65-F5344CB8AC3E}">
        <p14:creationId xmlns:p14="http://schemas.microsoft.com/office/powerpoint/2010/main" val="337832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2">
            <a:lumMod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65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o Fea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EEB29-58B0-3C48-AEE1-EF78B3A4435C}"/>
              </a:ext>
            </a:extLst>
          </p:cNvPr>
          <p:cNvSpPr>
            <a:spLocks noGrp="1"/>
          </p:cNvSpPr>
          <p:nvPr>
            <p:ph sz="quarter" idx="10" hasCustomPrompt="1"/>
          </p:nvPr>
        </p:nvSpPr>
        <p:spPr>
          <a:xfrm>
            <a:off x="1033463" y="2059260"/>
            <a:ext cx="7262812" cy="2490516"/>
          </a:xfrm>
          <a:prstGeom prst="rect">
            <a:avLst/>
          </a:prstGeom>
        </p:spPr>
        <p:txBody>
          <a:bodyPr/>
          <a:lstStyle>
            <a:lvl1pPr marL="0" indent="0" algn="ctr">
              <a:buNone/>
              <a:defRPr b="1" i="0">
                <a:solidFill>
                  <a:schemeClr val="bg2">
                    <a:lumMod val="10000"/>
                  </a:schemeClr>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Different looking page to bring attention to something or to wake up the audience.</a:t>
            </a:r>
          </a:p>
        </p:txBody>
      </p:sp>
    </p:spTree>
    <p:extLst>
      <p:ext uri="{BB962C8B-B14F-4D97-AF65-F5344CB8AC3E}">
        <p14:creationId xmlns:p14="http://schemas.microsoft.com/office/powerpoint/2010/main" val="70449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81231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7" r:id="rId4"/>
    <p:sldLayoutId id="2147483656" r:id="rId5"/>
    <p:sldLayoutId id="2147483654" r:id="rId6"/>
    <p:sldLayoutId id="2147483655" r:id="rId7"/>
    <p:sldLayoutId id="2147483658" r:id="rId8"/>
  </p:sldLayoutIdLst>
  <p:txStyles>
    <p:titleStyle>
      <a:lvl1pPr algn="l" defTabSz="457200" rtl="0" eaLnBrk="1" latinLnBrk="0" hangingPunct="1">
        <a:spcBef>
          <a:spcPct val="0"/>
        </a:spcBef>
        <a:buNone/>
        <a:defRPr sz="360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rgbClr val="FFFFFF"/>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rgbClr val="FFFFFF"/>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E14B4-36C5-724F-AAB1-8F8212927C89}"/>
              </a:ext>
            </a:extLst>
          </p:cNvPr>
          <p:cNvSpPr>
            <a:spLocks noGrp="1"/>
          </p:cNvSpPr>
          <p:nvPr>
            <p:ph type="ctrTitle"/>
          </p:nvPr>
        </p:nvSpPr>
        <p:spPr>
          <a:xfrm>
            <a:off x="507380" y="1211580"/>
            <a:ext cx="7387683" cy="3037751"/>
          </a:xfrm>
        </p:spPr>
        <p:txBody>
          <a:bodyPr/>
          <a:lstStyle/>
          <a:p>
            <a:r>
              <a:rPr lang="en-US" sz="9600" dirty="0"/>
              <a:t>Why </a:t>
            </a:r>
            <a:br>
              <a:rPr lang="en-US" sz="9600" dirty="0"/>
            </a:br>
            <a:r>
              <a:rPr lang="en-US" sz="9600" dirty="0"/>
              <a:t>We Pray</a:t>
            </a:r>
          </a:p>
        </p:txBody>
      </p:sp>
      <p:sp>
        <p:nvSpPr>
          <p:cNvPr id="3" name="Content Placeholder 2">
            <a:extLst>
              <a:ext uri="{FF2B5EF4-FFF2-40B4-BE49-F238E27FC236}">
                <a16:creationId xmlns:a16="http://schemas.microsoft.com/office/drawing/2014/main" id="{5089BBE6-9B36-BA47-8C8F-A4C59EC34106}"/>
              </a:ext>
            </a:extLst>
          </p:cNvPr>
          <p:cNvSpPr>
            <a:spLocks noGrp="1"/>
          </p:cNvSpPr>
          <p:nvPr>
            <p:ph sz="quarter" idx="10"/>
          </p:nvPr>
        </p:nvSpPr>
        <p:spPr/>
        <p:txBody>
          <a:bodyPr/>
          <a:lstStyle/>
          <a:p>
            <a:r>
              <a:rPr lang="en-US" dirty="0"/>
              <a:t>MIKE MAZZALONGO</a:t>
            </a:r>
          </a:p>
        </p:txBody>
      </p:sp>
    </p:spTree>
    <p:extLst>
      <p:ext uri="{BB962C8B-B14F-4D97-AF65-F5344CB8AC3E}">
        <p14:creationId xmlns:p14="http://schemas.microsoft.com/office/powerpoint/2010/main" val="605673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4308E47-9A21-83F9-0348-AF1848B67B50}"/>
              </a:ext>
            </a:extLst>
          </p:cNvPr>
          <p:cNvSpPr/>
          <p:nvPr/>
        </p:nvSpPr>
        <p:spPr>
          <a:xfrm>
            <a:off x="1343770" y="1422787"/>
            <a:ext cx="2266122" cy="22979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5DB155B-3601-2591-4DC0-49AA994AD76C}"/>
              </a:ext>
            </a:extLst>
          </p:cNvPr>
          <p:cNvSpPr>
            <a:spLocks noGrp="1"/>
          </p:cNvSpPr>
          <p:nvPr>
            <p:ph sz="quarter" idx="10"/>
          </p:nvPr>
        </p:nvSpPr>
        <p:spPr>
          <a:xfrm>
            <a:off x="4118775" y="2051309"/>
            <a:ext cx="4360379" cy="2490516"/>
          </a:xfrm>
        </p:spPr>
        <p:txBody>
          <a:bodyPr/>
          <a:lstStyle/>
          <a:p>
            <a:pPr algn="l"/>
            <a:r>
              <a:rPr lang="en-US" dirty="0"/>
              <a:t>Charlie Andrews</a:t>
            </a:r>
          </a:p>
          <a:p>
            <a:pPr algn="l"/>
            <a:r>
              <a:rPr lang="en-US" b="0" dirty="0">
                <a:latin typeface="Lato" panose="020F0502020204030203" pitchFamily="34" charset="0"/>
                <a:ea typeface="Lato" panose="020F0502020204030203" pitchFamily="34" charset="0"/>
                <a:cs typeface="Lato" panose="020F0502020204030203" pitchFamily="34" charset="0"/>
              </a:rPr>
              <a:t>Prayer of Supplication</a:t>
            </a:r>
          </a:p>
        </p:txBody>
      </p:sp>
      <p:pic>
        <p:nvPicPr>
          <p:cNvPr id="3" name="Picture 2">
            <a:extLst>
              <a:ext uri="{FF2B5EF4-FFF2-40B4-BE49-F238E27FC236}">
                <a16:creationId xmlns:a16="http://schemas.microsoft.com/office/drawing/2014/main" id="{F128E507-1006-4022-A781-E8691ED3E85E}"/>
              </a:ext>
            </a:extLst>
          </p:cNvPr>
          <p:cNvPicPr>
            <a:picLocks noChangeAspect="1"/>
          </p:cNvPicPr>
          <p:nvPr/>
        </p:nvPicPr>
        <p:blipFill>
          <a:blip r:embed="rId2"/>
          <a:srcRect/>
          <a:stretch/>
        </p:blipFill>
        <p:spPr>
          <a:xfrm>
            <a:off x="1397331" y="1492250"/>
            <a:ext cx="2159000" cy="2159000"/>
          </a:xfrm>
          <a:prstGeom prst="rect">
            <a:avLst/>
          </a:prstGeom>
        </p:spPr>
      </p:pic>
    </p:spTree>
    <p:extLst>
      <p:ext uri="{BB962C8B-B14F-4D97-AF65-F5344CB8AC3E}">
        <p14:creationId xmlns:p14="http://schemas.microsoft.com/office/powerpoint/2010/main" val="1218631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B8E26D-DA85-BCDA-67AE-6271060A8302}"/>
              </a:ext>
            </a:extLst>
          </p:cNvPr>
          <p:cNvSpPr>
            <a:spLocks noGrp="1"/>
          </p:cNvSpPr>
          <p:nvPr>
            <p:ph sz="quarter" idx="10"/>
          </p:nvPr>
        </p:nvSpPr>
        <p:spPr>
          <a:xfrm>
            <a:off x="685800" y="4287308"/>
            <a:ext cx="3116580" cy="460375"/>
          </a:xfrm>
        </p:spPr>
        <p:txBody>
          <a:bodyPr/>
          <a:lstStyle/>
          <a:p>
            <a:r>
              <a:rPr lang="en-US" dirty="0"/>
              <a:t>- Mt. 6:31-32</a:t>
            </a:r>
          </a:p>
        </p:txBody>
      </p:sp>
      <p:sp>
        <p:nvSpPr>
          <p:cNvPr id="4" name="Content Placeholder 2">
            <a:extLst>
              <a:ext uri="{FF2B5EF4-FFF2-40B4-BE49-F238E27FC236}">
                <a16:creationId xmlns:a16="http://schemas.microsoft.com/office/drawing/2014/main" id="{E61A70F8-4770-469D-6E90-9BE968F536AB}"/>
              </a:ext>
            </a:extLst>
          </p:cNvPr>
          <p:cNvSpPr txBox="1">
            <a:spLocks/>
          </p:cNvSpPr>
          <p:nvPr/>
        </p:nvSpPr>
        <p:spPr>
          <a:xfrm>
            <a:off x="5341622" y="4287307"/>
            <a:ext cx="3116580" cy="460375"/>
          </a:xfrm>
          <a:prstGeom prst="rect">
            <a:avLst/>
          </a:prstGeom>
        </p:spPr>
        <p:txBody>
          <a:bodyPr anchor="ctr">
            <a:noAutofit/>
          </a:bodyPr>
          <a:lstStyle>
            <a:lvl1pPr marL="0" indent="0" algn="l" defTabSz="457200" rtl="0" eaLnBrk="1" latinLnBrk="0" hangingPunct="1">
              <a:spcBef>
                <a:spcPct val="20000"/>
              </a:spcBef>
              <a:buFont typeface="Arial"/>
              <a:buNone/>
              <a:defRPr sz="2800" b="1" i="0" kern="1200" baseline="0">
                <a:solidFill>
                  <a:srgbClr val="FFFFFF"/>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1600" kern="1200">
                <a:solidFill>
                  <a:srgbClr val="FFFFFF"/>
                </a:solidFill>
                <a:latin typeface="Lato Regular"/>
                <a:ea typeface="+mn-ea"/>
                <a:cs typeface="Lato Regular"/>
              </a:defRPr>
            </a:lvl2pPr>
            <a:lvl3pPr marL="1143000" indent="-228600" algn="l" defTabSz="457200" rtl="0" eaLnBrk="1" latinLnBrk="0" hangingPunct="1">
              <a:spcBef>
                <a:spcPct val="20000"/>
              </a:spcBef>
              <a:buFont typeface="Arial"/>
              <a:buChar char="•"/>
              <a:defRPr sz="1400" kern="1200">
                <a:solidFill>
                  <a:srgbClr val="FFFFFF"/>
                </a:solidFill>
                <a:latin typeface="Lato Regular"/>
                <a:ea typeface="+mn-ea"/>
                <a:cs typeface="Lato Regular"/>
              </a:defRPr>
            </a:lvl3pPr>
            <a:lvl4pPr marL="1600200" indent="-228600" algn="l" defTabSz="457200" rtl="0" eaLnBrk="1" latinLnBrk="0" hangingPunct="1">
              <a:spcBef>
                <a:spcPct val="20000"/>
              </a:spcBef>
              <a:buFont typeface="Arial"/>
              <a:buChar char="–"/>
              <a:defRPr sz="1200" kern="1200">
                <a:solidFill>
                  <a:srgbClr val="FFFFFF"/>
                </a:solidFill>
                <a:latin typeface="Lato Regular"/>
                <a:ea typeface="+mn-ea"/>
                <a:cs typeface="Lato Regular"/>
              </a:defRPr>
            </a:lvl4pPr>
            <a:lvl5pPr marL="2057400" indent="-228600" algn="l" defTabSz="457200" rtl="0" eaLnBrk="1" latinLnBrk="0" hangingPunct="1">
              <a:spcBef>
                <a:spcPct val="20000"/>
              </a:spcBef>
              <a:buFont typeface="Arial"/>
              <a:buChar char="»"/>
              <a:defRPr sz="1200" kern="1200">
                <a:solidFill>
                  <a:srgbClr val="FFFFFF"/>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Mt. 7:7</a:t>
            </a:r>
          </a:p>
        </p:txBody>
      </p:sp>
      <p:sp>
        <p:nvSpPr>
          <p:cNvPr id="6" name="TextBox 5">
            <a:extLst>
              <a:ext uri="{FF2B5EF4-FFF2-40B4-BE49-F238E27FC236}">
                <a16:creationId xmlns:a16="http://schemas.microsoft.com/office/drawing/2014/main" id="{031404B6-6A68-83C4-2E03-4DD07C38C8C8}"/>
              </a:ext>
            </a:extLst>
          </p:cNvPr>
          <p:cNvSpPr txBox="1"/>
          <p:nvPr/>
        </p:nvSpPr>
        <p:spPr>
          <a:xfrm>
            <a:off x="563880" y="580482"/>
            <a:ext cx="4008120" cy="3046988"/>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Do not worry then, saying, ‘What will we eat?’ or ‘What will we drink?’ or ‘What will we wear for clothing?’ For the Gentiles eagerly seek all these things; for your heavenly Father knows that you need all these things.</a:t>
            </a:r>
          </a:p>
        </p:txBody>
      </p:sp>
      <p:sp>
        <p:nvSpPr>
          <p:cNvPr id="8" name="TextBox 7">
            <a:extLst>
              <a:ext uri="{FF2B5EF4-FFF2-40B4-BE49-F238E27FC236}">
                <a16:creationId xmlns:a16="http://schemas.microsoft.com/office/drawing/2014/main" id="{DE76B51B-4B5F-AE75-E5E1-D10BC7BB653A}"/>
              </a:ext>
            </a:extLst>
          </p:cNvPr>
          <p:cNvSpPr txBox="1"/>
          <p:nvPr/>
        </p:nvSpPr>
        <p:spPr>
          <a:xfrm>
            <a:off x="5166360" y="980592"/>
            <a:ext cx="3703322" cy="2246769"/>
          </a:xfrm>
          <a:prstGeom prst="rect">
            <a:avLst/>
          </a:prstGeom>
          <a:noFill/>
        </p:spPr>
        <p:txBody>
          <a:bodyPr wrap="square" rtlCol="0">
            <a:spAutoFit/>
          </a:bodyPr>
          <a:lstStyle/>
          <a:p>
            <a:r>
              <a:rPr lang="en-US" sz="2800" dirty="0">
                <a:latin typeface="Lato" panose="020F0502020204030203" pitchFamily="34" charset="0"/>
                <a:ea typeface="Lato" panose="020F0502020204030203" pitchFamily="34" charset="0"/>
                <a:cs typeface="Lato" panose="020F0502020204030203" pitchFamily="34" charset="0"/>
              </a:rPr>
              <a:t>Ask, and it will be given to you; seek, and you will find; knock, and it will be opened to you.</a:t>
            </a:r>
          </a:p>
        </p:txBody>
      </p:sp>
    </p:spTree>
    <p:extLst>
      <p:ext uri="{BB962C8B-B14F-4D97-AF65-F5344CB8AC3E}">
        <p14:creationId xmlns:p14="http://schemas.microsoft.com/office/powerpoint/2010/main" val="1931276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5796EF-672D-AB58-2B5C-87D29993DE9F}"/>
              </a:ext>
            </a:extLst>
          </p:cNvPr>
          <p:cNvSpPr>
            <a:spLocks noGrp="1"/>
          </p:cNvSpPr>
          <p:nvPr>
            <p:ph idx="1"/>
          </p:nvPr>
        </p:nvSpPr>
        <p:spPr/>
        <p:txBody>
          <a:bodyPr/>
          <a:lstStyle/>
          <a:p>
            <a:pPr marL="525780" indent="-525780">
              <a:lnSpc>
                <a:spcPct val="150000"/>
              </a:lnSpc>
            </a:pPr>
            <a:r>
              <a:rPr lang="en-US" sz="4000" dirty="0"/>
              <a:t>He keeps order in the universe</a:t>
            </a:r>
          </a:p>
          <a:p>
            <a:pPr marL="525780" indent="-525780">
              <a:lnSpc>
                <a:spcPct val="150000"/>
              </a:lnSpc>
            </a:pPr>
            <a:r>
              <a:rPr lang="en-US" sz="4000" dirty="0"/>
              <a:t>He gives life / rules over death</a:t>
            </a:r>
          </a:p>
          <a:p>
            <a:pPr marL="525780" indent="-525780">
              <a:lnSpc>
                <a:spcPct val="150000"/>
              </a:lnSpc>
            </a:pPr>
            <a:r>
              <a:rPr lang="en-US" sz="4000" dirty="0"/>
              <a:t>All of humanity depend on God</a:t>
            </a:r>
          </a:p>
        </p:txBody>
      </p:sp>
      <p:sp>
        <p:nvSpPr>
          <p:cNvPr id="3" name="Title 2">
            <a:extLst>
              <a:ext uri="{FF2B5EF4-FFF2-40B4-BE49-F238E27FC236}">
                <a16:creationId xmlns:a16="http://schemas.microsoft.com/office/drawing/2014/main" id="{9A33DF5B-83C7-A29F-CC95-C757E54295DA}"/>
              </a:ext>
            </a:extLst>
          </p:cNvPr>
          <p:cNvSpPr>
            <a:spLocks noGrp="1"/>
          </p:cNvSpPr>
          <p:nvPr>
            <p:ph type="title"/>
          </p:nvPr>
        </p:nvSpPr>
        <p:spPr/>
        <p:txBody>
          <a:bodyPr/>
          <a:lstStyle/>
          <a:p>
            <a:r>
              <a:rPr lang="en-US" dirty="0"/>
              <a:t>We are totally dependent on God</a:t>
            </a:r>
          </a:p>
        </p:txBody>
      </p:sp>
    </p:spTree>
    <p:extLst>
      <p:ext uri="{BB962C8B-B14F-4D97-AF65-F5344CB8AC3E}">
        <p14:creationId xmlns:p14="http://schemas.microsoft.com/office/powerpoint/2010/main" val="3155210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866C0-90C3-3FFC-B0C4-59471FFEB3A0}"/>
              </a:ext>
            </a:extLst>
          </p:cNvPr>
          <p:cNvSpPr>
            <a:spLocks noGrp="1"/>
          </p:cNvSpPr>
          <p:nvPr>
            <p:ph type="title"/>
          </p:nvPr>
        </p:nvSpPr>
        <p:spPr/>
        <p:txBody>
          <a:bodyPr>
            <a:normAutofit/>
          </a:bodyPr>
          <a:lstStyle/>
          <a:p>
            <a:r>
              <a:rPr lang="en-US" sz="4800" dirty="0"/>
              <a:t>Prayer is our expression of dependance on God.</a:t>
            </a:r>
          </a:p>
        </p:txBody>
      </p:sp>
    </p:spTree>
    <p:extLst>
      <p:ext uri="{BB962C8B-B14F-4D97-AF65-F5344CB8AC3E}">
        <p14:creationId xmlns:p14="http://schemas.microsoft.com/office/powerpoint/2010/main" val="62922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866C0-90C3-3FFC-B0C4-59471FFEB3A0}"/>
              </a:ext>
            </a:extLst>
          </p:cNvPr>
          <p:cNvSpPr>
            <a:spLocks noGrp="1"/>
          </p:cNvSpPr>
          <p:nvPr>
            <p:ph type="title"/>
          </p:nvPr>
        </p:nvSpPr>
        <p:spPr/>
        <p:txBody>
          <a:bodyPr>
            <a:normAutofit/>
          </a:bodyPr>
          <a:lstStyle/>
          <a:p>
            <a:r>
              <a:rPr lang="en-US" sz="4400" dirty="0"/>
              <a:t>Prayer gives us access to the spiritual things we need to grow in the Kingdom.</a:t>
            </a:r>
          </a:p>
        </p:txBody>
      </p:sp>
    </p:spTree>
    <p:extLst>
      <p:ext uri="{BB962C8B-B14F-4D97-AF65-F5344CB8AC3E}">
        <p14:creationId xmlns:p14="http://schemas.microsoft.com/office/powerpoint/2010/main" val="2970738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90E644-49C5-06FB-BC7D-ADB76C93F9FB}"/>
              </a:ext>
            </a:extLst>
          </p:cNvPr>
          <p:cNvSpPr>
            <a:spLocks noGrp="1"/>
          </p:cNvSpPr>
          <p:nvPr>
            <p:ph type="body" idx="1"/>
          </p:nvPr>
        </p:nvSpPr>
        <p:spPr>
          <a:xfrm>
            <a:off x="685800" y="347619"/>
            <a:ext cx="7254240" cy="3693156"/>
          </a:xfrm>
        </p:spPr>
        <p:txBody>
          <a:bodyPr>
            <a:normAutofit/>
          </a:bodyPr>
          <a:lstStyle/>
          <a:p>
            <a:r>
              <a:rPr lang="en-US" sz="3200" baseline="30000" dirty="0"/>
              <a:t>15</a:t>
            </a:r>
            <a:r>
              <a:rPr lang="en-US" sz="3200" dirty="0"/>
              <a:t> For this reason I too, having heard of the faith in the Lord Jesus which exists among you and your love for all the saints, </a:t>
            </a:r>
            <a:r>
              <a:rPr lang="en-US" sz="3200" baseline="30000" dirty="0"/>
              <a:t>16</a:t>
            </a:r>
            <a:r>
              <a:rPr lang="en-US" sz="3200" dirty="0"/>
              <a:t> do not cease giving thanks for you, while making mention of you in my prayers;</a:t>
            </a:r>
          </a:p>
        </p:txBody>
      </p:sp>
      <p:sp>
        <p:nvSpPr>
          <p:cNvPr id="3" name="Content Placeholder 2">
            <a:extLst>
              <a:ext uri="{FF2B5EF4-FFF2-40B4-BE49-F238E27FC236}">
                <a16:creationId xmlns:a16="http://schemas.microsoft.com/office/drawing/2014/main" id="{35FD7C8E-6B68-EE2A-A070-5B9DB5629AE2}"/>
              </a:ext>
            </a:extLst>
          </p:cNvPr>
          <p:cNvSpPr>
            <a:spLocks noGrp="1"/>
          </p:cNvSpPr>
          <p:nvPr>
            <p:ph sz="quarter" idx="10"/>
          </p:nvPr>
        </p:nvSpPr>
        <p:spPr/>
        <p:txBody>
          <a:bodyPr/>
          <a:lstStyle/>
          <a:p>
            <a:r>
              <a:rPr lang="en-US" dirty="0"/>
              <a:t>- Ephesians 1:15-16</a:t>
            </a:r>
          </a:p>
        </p:txBody>
      </p:sp>
    </p:spTree>
    <p:extLst>
      <p:ext uri="{BB962C8B-B14F-4D97-AF65-F5344CB8AC3E}">
        <p14:creationId xmlns:p14="http://schemas.microsoft.com/office/powerpoint/2010/main" val="2037441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90E644-49C5-06FB-BC7D-ADB76C93F9FB}"/>
              </a:ext>
            </a:extLst>
          </p:cNvPr>
          <p:cNvSpPr>
            <a:spLocks noGrp="1"/>
          </p:cNvSpPr>
          <p:nvPr>
            <p:ph type="body" idx="1"/>
          </p:nvPr>
        </p:nvSpPr>
        <p:spPr>
          <a:xfrm>
            <a:off x="685800" y="347619"/>
            <a:ext cx="7254240" cy="3693156"/>
          </a:xfrm>
        </p:spPr>
        <p:txBody>
          <a:bodyPr>
            <a:normAutofit fontScale="92500" lnSpcReduction="10000"/>
          </a:bodyPr>
          <a:lstStyle/>
          <a:p>
            <a:r>
              <a:rPr lang="en-US" sz="3200" baseline="30000" dirty="0"/>
              <a:t>17</a:t>
            </a:r>
            <a:r>
              <a:rPr lang="en-US" sz="3200" dirty="0"/>
              <a:t> that the God of our Lord Jesus Christ, the Father of glory, may give to you a spirit of wisdom and of revelation in the knowledge of Him. </a:t>
            </a:r>
            <a:r>
              <a:rPr lang="en-US" sz="3200" baseline="30000" dirty="0"/>
              <a:t>18</a:t>
            </a:r>
            <a:r>
              <a:rPr lang="en-US" sz="3200" dirty="0"/>
              <a:t> I pray that the eyes of your heart may be enlightened, so that you will know what is the hope of His calling, what are the riches of the glory of His inheritance in the saints,</a:t>
            </a:r>
          </a:p>
        </p:txBody>
      </p:sp>
      <p:sp>
        <p:nvSpPr>
          <p:cNvPr id="3" name="Content Placeholder 2">
            <a:extLst>
              <a:ext uri="{FF2B5EF4-FFF2-40B4-BE49-F238E27FC236}">
                <a16:creationId xmlns:a16="http://schemas.microsoft.com/office/drawing/2014/main" id="{35FD7C8E-6B68-EE2A-A070-5B9DB5629AE2}"/>
              </a:ext>
            </a:extLst>
          </p:cNvPr>
          <p:cNvSpPr>
            <a:spLocks noGrp="1"/>
          </p:cNvSpPr>
          <p:nvPr>
            <p:ph sz="quarter" idx="10"/>
          </p:nvPr>
        </p:nvSpPr>
        <p:spPr/>
        <p:txBody>
          <a:bodyPr/>
          <a:lstStyle/>
          <a:p>
            <a:r>
              <a:rPr lang="en-US" dirty="0"/>
              <a:t>- Ephesians 1:17-18</a:t>
            </a:r>
          </a:p>
        </p:txBody>
      </p:sp>
    </p:spTree>
    <p:extLst>
      <p:ext uri="{BB962C8B-B14F-4D97-AF65-F5344CB8AC3E}">
        <p14:creationId xmlns:p14="http://schemas.microsoft.com/office/powerpoint/2010/main" val="3259856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14EE9A-7AEF-9C5B-52E5-974715CBD956}"/>
              </a:ext>
            </a:extLst>
          </p:cNvPr>
          <p:cNvSpPr>
            <a:spLocks noGrp="1"/>
          </p:cNvSpPr>
          <p:nvPr>
            <p:ph idx="1"/>
          </p:nvPr>
        </p:nvSpPr>
        <p:spPr>
          <a:xfrm>
            <a:off x="457200" y="1510748"/>
            <a:ext cx="8229600" cy="3319172"/>
          </a:xfrm>
        </p:spPr>
        <p:txBody>
          <a:bodyPr/>
          <a:lstStyle/>
          <a:p>
            <a:pPr marL="697230" indent="-697230">
              <a:buFont typeface="+mj-lt"/>
              <a:buAutoNum type="arabicPeriod"/>
            </a:pPr>
            <a:r>
              <a:rPr lang="en-US" sz="2400" dirty="0"/>
              <a:t>Unburden our hearts</a:t>
            </a:r>
          </a:p>
          <a:p>
            <a:pPr marL="697230" indent="-697230">
              <a:buFont typeface="+mj-lt"/>
              <a:buAutoNum type="arabicPeriod"/>
            </a:pPr>
            <a:r>
              <a:rPr lang="en-US" sz="2400" dirty="0"/>
              <a:t>Initiate blessings</a:t>
            </a:r>
          </a:p>
          <a:p>
            <a:pPr marL="880110" indent="-880110">
              <a:buFont typeface="+mj-lt"/>
              <a:buAutoNum type="arabicPeriod"/>
            </a:pPr>
            <a:r>
              <a:rPr lang="en-US" sz="5400" b="1" dirty="0"/>
              <a:t>Prayer purifies </a:t>
            </a:r>
            <a:br>
              <a:rPr lang="en-US" sz="5400" b="1" dirty="0"/>
            </a:br>
            <a:r>
              <a:rPr lang="en-US" sz="5400" b="1" dirty="0"/>
              <a:t>and sanctifies</a:t>
            </a:r>
          </a:p>
        </p:txBody>
      </p:sp>
      <p:sp>
        <p:nvSpPr>
          <p:cNvPr id="3" name="Title 2">
            <a:extLst>
              <a:ext uri="{FF2B5EF4-FFF2-40B4-BE49-F238E27FC236}">
                <a16:creationId xmlns:a16="http://schemas.microsoft.com/office/drawing/2014/main" id="{C95DAD51-486E-09CA-74D5-E305890BF70F}"/>
              </a:ext>
            </a:extLst>
          </p:cNvPr>
          <p:cNvSpPr>
            <a:spLocks noGrp="1"/>
          </p:cNvSpPr>
          <p:nvPr>
            <p:ph type="title"/>
          </p:nvPr>
        </p:nvSpPr>
        <p:spPr/>
        <p:txBody>
          <a:bodyPr/>
          <a:lstStyle/>
          <a:p>
            <a:r>
              <a:rPr lang="en-US" dirty="0"/>
              <a:t>Why We Pray</a:t>
            </a:r>
          </a:p>
        </p:txBody>
      </p:sp>
    </p:spTree>
    <p:extLst>
      <p:ext uri="{BB962C8B-B14F-4D97-AF65-F5344CB8AC3E}">
        <p14:creationId xmlns:p14="http://schemas.microsoft.com/office/powerpoint/2010/main" val="3287608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4308E47-9A21-83F9-0348-AF1848B67B50}"/>
              </a:ext>
            </a:extLst>
          </p:cNvPr>
          <p:cNvSpPr/>
          <p:nvPr/>
        </p:nvSpPr>
        <p:spPr>
          <a:xfrm>
            <a:off x="1343770" y="1422787"/>
            <a:ext cx="2266122" cy="22979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5DB155B-3601-2591-4DC0-49AA994AD76C}"/>
              </a:ext>
            </a:extLst>
          </p:cNvPr>
          <p:cNvSpPr>
            <a:spLocks noGrp="1"/>
          </p:cNvSpPr>
          <p:nvPr>
            <p:ph sz="quarter" idx="10"/>
          </p:nvPr>
        </p:nvSpPr>
        <p:spPr>
          <a:xfrm>
            <a:off x="3905415" y="2058929"/>
            <a:ext cx="4674705" cy="2490516"/>
          </a:xfrm>
        </p:spPr>
        <p:txBody>
          <a:bodyPr/>
          <a:lstStyle/>
          <a:p>
            <a:pPr algn="l"/>
            <a:r>
              <a:rPr lang="en-US" dirty="0"/>
              <a:t>Paul Mazzalongo</a:t>
            </a:r>
          </a:p>
          <a:p>
            <a:pPr algn="l"/>
            <a:r>
              <a:rPr lang="en-US" b="0" dirty="0">
                <a:latin typeface="Lato" panose="020F0502020204030203" pitchFamily="34" charset="0"/>
                <a:ea typeface="Lato" panose="020F0502020204030203" pitchFamily="34" charset="0"/>
                <a:cs typeface="Lato" panose="020F0502020204030203" pitchFamily="34" charset="0"/>
              </a:rPr>
              <a:t>Prayer of Praise to God</a:t>
            </a:r>
          </a:p>
        </p:txBody>
      </p:sp>
      <p:pic>
        <p:nvPicPr>
          <p:cNvPr id="3" name="Picture 2">
            <a:extLst>
              <a:ext uri="{FF2B5EF4-FFF2-40B4-BE49-F238E27FC236}">
                <a16:creationId xmlns:a16="http://schemas.microsoft.com/office/drawing/2014/main" id="{F128E507-1006-4022-A781-E8691ED3E85E}"/>
              </a:ext>
            </a:extLst>
          </p:cNvPr>
          <p:cNvPicPr>
            <a:picLocks noChangeAspect="1"/>
          </p:cNvPicPr>
          <p:nvPr/>
        </p:nvPicPr>
        <p:blipFill>
          <a:blip r:embed="rId2"/>
          <a:srcRect/>
          <a:stretch/>
        </p:blipFill>
        <p:spPr>
          <a:xfrm>
            <a:off x="1397331" y="1492250"/>
            <a:ext cx="2159000" cy="2159000"/>
          </a:xfrm>
          <a:prstGeom prst="rect">
            <a:avLst/>
          </a:prstGeom>
        </p:spPr>
      </p:pic>
    </p:spTree>
    <p:extLst>
      <p:ext uri="{BB962C8B-B14F-4D97-AF65-F5344CB8AC3E}">
        <p14:creationId xmlns:p14="http://schemas.microsoft.com/office/powerpoint/2010/main" val="1159418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A3932E-EBFF-C546-2217-90ED5EE1E5F3}"/>
              </a:ext>
            </a:extLst>
          </p:cNvPr>
          <p:cNvSpPr>
            <a:spLocks noGrp="1"/>
          </p:cNvSpPr>
          <p:nvPr>
            <p:ph type="body" idx="1"/>
          </p:nvPr>
        </p:nvSpPr>
        <p:spPr/>
        <p:txBody>
          <a:bodyPr/>
          <a:lstStyle/>
          <a:p>
            <a:r>
              <a:rPr lang="en-US" baseline="30000" dirty="0"/>
              <a:t>4</a:t>
            </a:r>
            <a:r>
              <a:rPr lang="en-US" dirty="0"/>
              <a:t> For everything created by God is good, and nothing is to be rejected if it is received with gratitude; </a:t>
            </a:r>
            <a:r>
              <a:rPr lang="en-US" baseline="30000" dirty="0"/>
              <a:t>5</a:t>
            </a:r>
            <a:r>
              <a:rPr lang="en-US" dirty="0"/>
              <a:t> for it is sanctified by means of the word of God and prayer.</a:t>
            </a:r>
          </a:p>
        </p:txBody>
      </p:sp>
      <p:sp>
        <p:nvSpPr>
          <p:cNvPr id="3" name="Content Placeholder 2">
            <a:extLst>
              <a:ext uri="{FF2B5EF4-FFF2-40B4-BE49-F238E27FC236}">
                <a16:creationId xmlns:a16="http://schemas.microsoft.com/office/drawing/2014/main" id="{5A2C4172-9515-BD03-E339-C9D3F7F6F60D}"/>
              </a:ext>
            </a:extLst>
          </p:cNvPr>
          <p:cNvSpPr>
            <a:spLocks noGrp="1"/>
          </p:cNvSpPr>
          <p:nvPr>
            <p:ph sz="quarter" idx="10"/>
          </p:nvPr>
        </p:nvSpPr>
        <p:spPr/>
        <p:txBody>
          <a:bodyPr/>
          <a:lstStyle/>
          <a:p>
            <a:r>
              <a:rPr lang="en-US" dirty="0"/>
              <a:t>- I Timothy 4:4-5</a:t>
            </a:r>
          </a:p>
        </p:txBody>
      </p:sp>
    </p:spTree>
    <p:extLst>
      <p:ext uri="{BB962C8B-B14F-4D97-AF65-F5344CB8AC3E}">
        <p14:creationId xmlns:p14="http://schemas.microsoft.com/office/powerpoint/2010/main" val="3480973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C82A7-861E-3784-484E-C562EB5167AE}"/>
              </a:ext>
            </a:extLst>
          </p:cNvPr>
          <p:cNvSpPr>
            <a:spLocks noGrp="1"/>
          </p:cNvSpPr>
          <p:nvPr>
            <p:ph idx="1"/>
          </p:nvPr>
        </p:nvSpPr>
        <p:spPr>
          <a:xfrm>
            <a:off x="457200" y="1558456"/>
            <a:ext cx="8229600" cy="3271464"/>
          </a:xfrm>
        </p:spPr>
        <p:txBody>
          <a:bodyPr/>
          <a:lstStyle/>
          <a:p>
            <a:pPr marL="525780" indent="-525780">
              <a:lnSpc>
                <a:spcPct val="150000"/>
              </a:lnSpc>
            </a:pPr>
            <a:r>
              <a:rPr lang="en-US" sz="3600" dirty="0"/>
              <a:t>How to pray</a:t>
            </a:r>
          </a:p>
          <a:p>
            <a:pPr marL="525780" indent="-525780">
              <a:lnSpc>
                <a:spcPct val="150000"/>
              </a:lnSpc>
            </a:pPr>
            <a:r>
              <a:rPr lang="en-US" sz="3600" dirty="0"/>
              <a:t>Study great prayers in the Bible</a:t>
            </a:r>
          </a:p>
          <a:p>
            <a:pPr marL="525780" indent="-525780">
              <a:lnSpc>
                <a:spcPct val="150000"/>
              </a:lnSpc>
            </a:pPr>
            <a:r>
              <a:rPr lang="en-US" sz="3600" dirty="0"/>
              <a:t>Study those who did the praying</a:t>
            </a:r>
          </a:p>
        </p:txBody>
      </p:sp>
      <p:sp>
        <p:nvSpPr>
          <p:cNvPr id="3" name="Title 2">
            <a:extLst>
              <a:ext uri="{FF2B5EF4-FFF2-40B4-BE49-F238E27FC236}">
                <a16:creationId xmlns:a16="http://schemas.microsoft.com/office/drawing/2014/main" id="{BF9D2794-F35C-11C9-D043-EE7C03823867}"/>
              </a:ext>
            </a:extLst>
          </p:cNvPr>
          <p:cNvSpPr>
            <a:spLocks noGrp="1"/>
          </p:cNvSpPr>
          <p:nvPr>
            <p:ph type="title"/>
          </p:nvPr>
        </p:nvSpPr>
        <p:spPr/>
        <p:txBody>
          <a:bodyPr/>
          <a:lstStyle/>
          <a:p>
            <a:r>
              <a:rPr lang="en-US" dirty="0"/>
              <a:t>Many approaches to this subject:</a:t>
            </a:r>
          </a:p>
        </p:txBody>
      </p:sp>
    </p:spTree>
    <p:extLst>
      <p:ext uri="{BB962C8B-B14F-4D97-AF65-F5344CB8AC3E}">
        <p14:creationId xmlns:p14="http://schemas.microsoft.com/office/powerpoint/2010/main" val="2165932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01F8-2D38-6176-8B6E-4FAE2C3C1BEF}"/>
              </a:ext>
            </a:extLst>
          </p:cNvPr>
          <p:cNvSpPr>
            <a:spLocks noGrp="1"/>
          </p:cNvSpPr>
          <p:nvPr>
            <p:ph type="title"/>
          </p:nvPr>
        </p:nvSpPr>
        <p:spPr>
          <a:xfrm>
            <a:off x="1280160" y="0"/>
            <a:ext cx="7452360" cy="5143500"/>
          </a:xfrm>
        </p:spPr>
        <p:txBody>
          <a:bodyPr>
            <a:normAutofit/>
          </a:bodyPr>
          <a:lstStyle/>
          <a:p>
            <a:r>
              <a:rPr lang="en-US" sz="4800" dirty="0"/>
              <a:t>Prayer recognizes and thanks God for His grace.</a:t>
            </a:r>
          </a:p>
        </p:txBody>
      </p:sp>
    </p:spTree>
    <p:extLst>
      <p:ext uri="{BB962C8B-B14F-4D97-AF65-F5344CB8AC3E}">
        <p14:creationId xmlns:p14="http://schemas.microsoft.com/office/powerpoint/2010/main" val="2125903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66A076-67D4-62FA-8152-39EBC05480F4}"/>
              </a:ext>
            </a:extLst>
          </p:cNvPr>
          <p:cNvSpPr>
            <a:spLocks noGrp="1"/>
          </p:cNvSpPr>
          <p:nvPr>
            <p:ph idx="1"/>
          </p:nvPr>
        </p:nvSpPr>
        <p:spPr>
          <a:xfrm>
            <a:off x="457200" y="1389888"/>
            <a:ext cx="8465820" cy="3440032"/>
          </a:xfrm>
        </p:spPr>
        <p:txBody>
          <a:bodyPr/>
          <a:lstStyle/>
          <a:p>
            <a:pPr marL="605790" indent="-605790">
              <a:buFont typeface="+mj-lt"/>
              <a:buAutoNum type="arabicPeriod"/>
            </a:pPr>
            <a:r>
              <a:rPr lang="en-US" sz="4400" b="1" dirty="0"/>
              <a:t>He had no sin, but he prayed</a:t>
            </a:r>
          </a:p>
        </p:txBody>
      </p:sp>
      <p:sp>
        <p:nvSpPr>
          <p:cNvPr id="3" name="Title 2">
            <a:extLst>
              <a:ext uri="{FF2B5EF4-FFF2-40B4-BE49-F238E27FC236}">
                <a16:creationId xmlns:a16="http://schemas.microsoft.com/office/drawing/2014/main" id="{1A26F228-A02F-3999-30EF-76B55998653F}"/>
              </a:ext>
            </a:extLst>
          </p:cNvPr>
          <p:cNvSpPr>
            <a:spLocks noGrp="1"/>
          </p:cNvSpPr>
          <p:nvPr>
            <p:ph type="title"/>
          </p:nvPr>
        </p:nvSpPr>
        <p:spPr/>
        <p:txBody>
          <a:bodyPr/>
          <a:lstStyle/>
          <a:p>
            <a:r>
              <a:rPr lang="en-US" dirty="0"/>
              <a:t>Jesus and Prayer</a:t>
            </a:r>
          </a:p>
        </p:txBody>
      </p:sp>
    </p:spTree>
    <p:extLst>
      <p:ext uri="{BB962C8B-B14F-4D97-AF65-F5344CB8AC3E}">
        <p14:creationId xmlns:p14="http://schemas.microsoft.com/office/powerpoint/2010/main" val="2689272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66A076-67D4-62FA-8152-39EBC05480F4}"/>
              </a:ext>
            </a:extLst>
          </p:cNvPr>
          <p:cNvSpPr>
            <a:spLocks noGrp="1"/>
          </p:cNvSpPr>
          <p:nvPr>
            <p:ph idx="1"/>
          </p:nvPr>
        </p:nvSpPr>
        <p:spPr>
          <a:xfrm>
            <a:off x="457200" y="1389888"/>
            <a:ext cx="8465820" cy="3440032"/>
          </a:xfrm>
        </p:spPr>
        <p:txBody>
          <a:bodyPr/>
          <a:lstStyle/>
          <a:p>
            <a:pPr marL="605790" indent="-605790">
              <a:spcAft>
                <a:spcPts val="1200"/>
              </a:spcAft>
              <a:buFont typeface="+mj-lt"/>
              <a:buAutoNum type="arabicPeriod"/>
            </a:pPr>
            <a:r>
              <a:rPr lang="en-US" sz="2800" dirty="0"/>
              <a:t>He had no sin, but he prayed</a:t>
            </a:r>
          </a:p>
          <a:p>
            <a:pPr marL="697230" indent="-697230">
              <a:buFont typeface="+mj-lt"/>
              <a:buAutoNum type="arabicPeriod"/>
            </a:pPr>
            <a:r>
              <a:rPr lang="en-US" sz="4800" b="1" dirty="0"/>
              <a:t>He understood the </a:t>
            </a:r>
            <a:br>
              <a:rPr lang="en-US" sz="4800" b="1" dirty="0"/>
            </a:br>
            <a:r>
              <a:rPr lang="en-US" sz="4800" b="1" dirty="0"/>
              <a:t>purpose of prayer</a:t>
            </a:r>
          </a:p>
        </p:txBody>
      </p:sp>
      <p:sp>
        <p:nvSpPr>
          <p:cNvPr id="3" name="Title 2">
            <a:extLst>
              <a:ext uri="{FF2B5EF4-FFF2-40B4-BE49-F238E27FC236}">
                <a16:creationId xmlns:a16="http://schemas.microsoft.com/office/drawing/2014/main" id="{1A26F228-A02F-3999-30EF-76B55998653F}"/>
              </a:ext>
            </a:extLst>
          </p:cNvPr>
          <p:cNvSpPr>
            <a:spLocks noGrp="1"/>
          </p:cNvSpPr>
          <p:nvPr>
            <p:ph type="title"/>
          </p:nvPr>
        </p:nvSpPr>
        <p:spPr/>
        <p:txBody>
          <a:bodyPr/>
          <a:lstStyle/>
          <a:p>
            <a:r>
              <a:rPr lang="en-US" dirty="0"/>
              <a:t>Jesus and Prayer</a:t>
            </a:r>
          </a:p>
        </p:txBody>
      </p:sp>
    </p:spTree>
    <p:extLst>
      <p:ext uri="{BB962C8B-B14F-4D97-AF65-F5344CB8AC3E}">
        <p14:creationId xmlns:p14="http://schemas.microsoft.com/office/powerpoint/2010/main" val="1077486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66A076-67D4-62FA-8152-39EBC05480F4}"/>
              </a:ext>
            </a:extLst>
          </p:cNvPr>
          <p:cNvSpPr>
            <a:spLocks noGrp="1"/>
          </p:cNvSpPr>
          <p:nvPr>
            <p:ph idx="1"/>
          </p:nvPr>
        </p:nvSpPr>
        <p:spPr>
          <a:xfrm>
            <a:off x="457200" y="1389888"/>
            <a:ext cx="8465820" cy="3440032"/>
          </a:xfrm>
        </p:spPr>
        <p:txBody>
          <a:bodyPr/>
          <a:lstStyle/>
          <a:p>
            <a:pPr marL="512064" indent="-512064">
              <a:spcAft>
                <a:spcPts val="1200"/>
              </a:spcAft>
              <a:buFont typeface="+mj-lt"/>
              <a:buAutoNum type="arabicPeriod"/>
            </a:pPr>
            <a:r>
              <a:rPr lang="en-US" sz="2400" dirty="0"/>
              <a:t>He had no sin, but he prayed</a:t>
            </a:r>
          </a:p>
          <a:p>
            <a:pPr marL="512064" indent="-512064">
              <a:buFont typeface="+mj-lt"/>
              <a:buAutoNum type="arabicPeriod"/>
            </a:pPr>
            <a:r>
              <a:rPr lang="en-US" sz="2400" dirty="0"/>
              <a:t>He understood the purpose of prayer</a:t>
            </a:r>
          </a:p>
          <a:p>
            <a:pPr marL="697230" indent="-697230">
              <a:buFont typeface="+mj-lt"/>
              <a:buAutoNum type="arabicPeriod"/>
            </a:pPr>
            <a:r>
              <a:rPr lang="en-US" sz="4800" b="1" dirty="0"/>
              <a:t>He made ordinary things holy through prayer</a:t>
            </a:r>
          </a:p>
        </p:txBody>
      </p:sp>
      <p:sp>
        <p:nvSpPr>
          <p:cNvPr id="3" name="Title 2">
            <a:extLst>
              <a:ext uri="{FF2B5EF4-FFF2-40B4-BE49-F238E27FC236}">
                <a16:creationId xmlns:a16="http://schemas.microsoft.com/office/drawing/2014/main" id="{1A26F228-A02F-3999-30EF-76B55998653F}"/>
              </a:ext>
            </a:extLst>
          </p:cNvPr>
          <p:cNvSpPr>
            <a:spLocks noGrp="1"/>
          </p:cNvSpPr>
          <p:nvPr>
            <p:ph type="title"/>
          </p:nvPr>
        </p:nvSpPr>
        <p:spPr/>
        <p:txBody>
          <a:bodyPr/>
          <a:lstStyle/>
          <a:p>
            <a:r>
              <a:rPr lang="en-US" dirty="0"/>
              <a:t>Jesus and Prayer</a:t>
            </a:r>
          </a:p>
        </p:txBody>
      </p:sp>
    </p:spTree>
    <p:extLst>
      <p:ext uri="{BB962C8B-B14F-4D97-AF65-F5344CB8AC3E}">
        <p14:creationId xmlns:p14="http://schemas.microsoft.com/office/powerpoint/2010/main" val="4246383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E8E30-FBA3-DA94-BF2B-5C3DFA919FD1}"/>
              </a:ext>
            </a:extLst>
          </p:cNvPr>
          <p:cNvSpPr>
            <a:spLocks noGrp="1"/>
          </p:cNvSpPr>
          <p:nvPr>
            <p:ph type="title"/>
          </p:nvPr>
        </p:nvSpPr>
        <p:spPr>
          <a:xfrm>
            <a:off x="1181100" y="666750"/>
            <a:ext cx="7205472" cy="1661160"/>
          </a:xfrm>
        </p:spPr>
        <p:txBody>
          <a:bodyPr>
            <a:normAutofit/>
          </a:bodyPr>
          <a:lstStyle/>
          <a:p>
            <a:r>
              <a:rPr lang="en-US" sz="3200" dirty="0"/>
              <a:t>Jesus used prayer as an avenue of communication with God concerning:</a:t>
            </a:r>
          </a:p>
        </p:txBody>
      </p:sp>
      <p:sp>
        <p:nvSpPr>
          <p:cNvPr id="3" name="Title 1">
            <a:extLst>
              <a:ext uri="{FF2B5EF4-FFF2-40B4-BE49-F238E27FC236}">
                <a16:creationId xmlns:a16="http://schemas.microsoft.com/office/drawing/2014/main" id="{20205A68-666F-81B9-E1D6-6B1D47A53841}"/>
              </a:ext>
            </a:extLst>
          </p:cNvPr>
          <p:cNvSpPr txBox="1">
            <a:spLocks/>
          </p:cNvSpPr>
          <p:nvPr/>
        </p:nvSpPr>
        <p:spPr>
          <a:xfrm>
            <a:off x="1181100" y="2259330"/>
            <a:ext cx="2971800" cy="1661160"/>
          </a:xfrm>
          <a:prstGeom prst="rect">
            <a:avLst/>
          </a:prstGeom>
        </p:spPr>
        <p:txBody>
          <a:bodyPr anchor="ctr">
            <a:normAutofit/>
          </a:bodyPr>
          <a:lstStyle>
            <a:lvl1pPr algn="l" defTabSz="457200" rtl="0" eaLnBrk="1" latinLnBrk="0" hangingPunct="1">
              <a:spcBef>
                <a:spcPct val="0"/>
              </a:spcBef>
              <a:buNone/>
              <a:defRPr sz="5400" b="1" i="0" kern="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marL="274320" indent="-274320">
              <a:lnSpc>
                <a:spcPct val="150000"/>
              </a:lnSpc>
              <a:buFont typeface="Arial" panose="020B0604020202020204" pitchFamily="34" charset="0"/>
              <a:buChar char="•"/>
            </a:pPr>
            <a:r>
              <a:rPr lang="en-US" sz="3200" b="0" dirty="0"/>
              <a:t>Stress</a:t>
            </a:r>
          </a:p>
          <a:p>
            <a:pPr marL="274320" indent="-274320">
              <a:lnSpc>
                <a:spcPct val="150000"/>
              </a:lnSpc>
              <a:buFont typeface="Arial" panose="020B0604020202020204" pitchFamily="34" charset="0"/>
              <a:buChar char="•"/>
            </a:pPr>
            <a:r>
              <a:rPr lang="en-US" sz="3200" b="0" dirty="0"/>
              <a:t>Sinfulness</a:t>
            </a:r>
          </a:p>
        </p:txBody>
      </p:sp>
      <p:sp>
        <p:nvSpPr>
          <p:cNvPr id="4" name="Title 1">
            <a:extLst>
              <a:ext uri="{FF2B5EF4-FFF2-40B4-BE49-F238E27FC236}">
                <a16:creationId xmlns:a16="http://schemas.microsoft.com/office/drawing/2014/main" id="{D2BFF47D-76B0-A87E-18FC-1DB16ACE72D5}"/>
              </a:ext>
            </a:extLst>
          </p:cNvPr>
          <p:cNvSpPr txBox="1">
            <a:spLocks/>
          </p:cNvSpPr>
          <p:nvPr/>
        </p:nvSpPr>
        <p:spPr>
          <a:xfrm>
            <a:off x="3787140" y="2270760"/>
            <a:ext cx="1996440" cy="1661160"/>
          </a:xfrm>
          <a:prstGeom prst="rect">
            <a:avLst/>
          </a:prstGeom>
        </p:spPr>
        <p:txBody>
          <a:bodyPr anchor="ctr">
            <a:normAutofit/>
          </a:bodyPr>
          <a:lstStyle>
            <a:lvl1pPr algn="l" defTabSz="457200" rtl="0" eaLnBrk="1" latinLnBrk="0" hangingPunct="1">
              <a:spcBef>
                <a:spcPct val="0"/>
              </a:spcBef>
              <a:buNone/>
              <a:defRPr sz="5400" b="1" i="0" kern="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marL="274320" indent="-274320">
              <a:lnSpc>
                <a:spcPct val="150000"/>
              </a:lnSpc>
              <a:buFont typeface="Arial" panose="020B0604020202020204" pitchFamily="34" charset="0"/>
              <a:buChar char="•"/>
            </a:pPr>
            <a:r>
              <a:rPr lang="en-US" sz="3200" b="0" dirty="0"/>
              <a:t>Needs</a:t>
            </a:r>
          </a:p>
          <a:p>
            <a:pPr marL="274320" indent="-274320">
              <a:lnSpc>
                <a:spcPct val="150000"/>
              </a:lnSpc>
              <a:buFont typeface="Arial" panose="020B0604020202020204" pitchFamily="34" charset="0"/>
              <a:buChar char="•"/>
            </a:pPr>
            <a:r>
              <a:rPr lang="en-US" sz="3200" b="0" dirty="0"/>
              <a:t>Pain</a:t>
            </a:r>
          </a:p>
        </p:txBody>
      </p:sp>
      <p:sp>
        <p:nvSpPr>
          <p:cNvPr id="5" name="Title 1">
            <a:extLst>
              <a:ext uri="{FF2B5EF4-FFF2-40B4-BE49-F238E27FC236}">
                <a16:creationId xmlns:a16="http://schemas.microsoft.com/office/drawing/2014/main" id="{8CF2091C-CEF8-1E62-F9C4-F1C2C8AC2DC9}"/>
              </a:ext>
            </a:extLst>
          </p:cNvPr>
          <p:cNvSpPr txBox="1">
            <a:spLocks/>
          </p:cNvSpPr>
          <p:nvPr/>
        </p:nvSpPr>
        <p:spPr>
          <a:xfrm>
            <a:off x="5722620" y="2293620"/>
            <a:ext cx="3286506" cy="1661160"/>
          </a:xfrm>
          <a:prstGeom prst="rect">
            <a:avLst/>
          </a:prstGeom>
        </p:spPr>
        <p:txBody>
          <a:bodyPr anchor="ctr">
            <a:normAutofit/>
          </a:bodyPr>
          <a:lstStyle>
            <a:lvl1pPr algn="l" defTabSz="457200" rtl="0" eaLnBrk="1" latinLnBrk="0" hangingPunct="1">
              <a:spcBef>
                <a:spcPct val="0"/>
              </a:spcBef>
              <a:buNone/>
              <a:defRPr sz="5400" b="1" i="0" kern="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marL="274320" indent="-274320">
              <a:lnSpc>
                <a:spcPct val="150000"/>
              </a:lnSpc>
              <a:buFont typeface="Arial" panose="020B0604020202020204" pitchFamily="34" charset="0"/>
              <a:buChar char="•"/>
            </a:pPr>
            <a:r>
              <a:rPr lang="en-US" sz="3200" b="0" dirty="0"/>
              <a:t>Guidance</a:t>
            </a:r>
          </a:p>
          <a:p>
            <a:pPr marL="274320" indent="-274320">
              <a:lnSpc>
                <a:spcPct val="150000"/>
              </a:lnSpc>
              <a:buFont typeface="Arial" panose="020B0604020202020204" pitchFamily="34" charset="0"/>
              <a:buChar char="•"/>
            </a:pPr>
            <a:r>
              <a:rPr lang="en-US" sz="3200" b="0" dirty="0"/>
              <a:t>Thanksgiving</a:t>
            </a:r>
          </a:p>
        </p:txBody>
      </p:sp>
    </p:spTree>
    <p:extLst>
      <p:ext uri="{BB962C8B-B14F-4D97-AF65-F5344CB8AC3E}">
        <p14:creationId xmlns:p14="http://schemas.microsoft.com/office/powerpoint/2010/main" val="1516552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12BCF-071B-69EA-B966-2799A79AC8A2}"/>
              </a:ext>
            </a:extLst>
          </p:cNvPr>
          <p:cNvSpPr>
            <a:spLocks noGrp="1"/>
          </p:cNvSpPr>
          <p:nvPr>
            <p:ph type="title"/>
          </p:nvPr>
        </p:nvSpPr>
        <p:spPr>
          <a:xfrm>
            <a:off x="1996440" y="0"/>
            <a:ext cx="6489192" cy="5143500"/>
          </a:xfrm>
        </p:spPr>
        <p:txBody>
          <a:bodyPr>
            <a:normAutofit/>
          </a:bodyPr>
          <a:lstStyle/>
          <a:p>
            <a:r>
              <a:rPr lang="en-US" sz="5500" b="0" dirty="0"/>
              <a:t>JESUS PRAYED</a:t>
            </a:r>
            <a:br>
              <a:rPr lang="en-US" sz="5500" dirty="0"/>
            </a:br>
            <a:r>
              <a:rPr lang="en-US" sz="5500" dirty="0">
                <a:latin typeface="Lato Black" panose="020F0502020204030203" pitchFamily="34" charset="0"/>
                <a:ea typeface="Lato Black" panose="020F0502020204030203" pitchFamily="34" charset="0"/>
                <a:cs typeface="Lato Black" panose="020F0502020204030203" pitchFamily="34" charset="0"/>
              </a:rPr>
              <a:t>ON THE GO!</a:t>
            </a:r>
          </a:p>
        </p:txBody>
      </p:sp>
      <p:cxnSp>
        <p:nvCxnSpPr>
          <p:cNvPr id="4" name="Straight Connector 3">
            <a:extLst>
              <a:ext uri="{FF2B5EF4-FFF2-40B4-BE49-F238E27FC236}">
                <a16:creationId xmlns:a16="http://schemas.microsoft.com/office/drawing/2014/main" id="{A5A892F5-CAC6-D27D-F813-60B508F54867}"/>
              </a:ext>
            </a:extLst>
          </p:cNvPr>
          <p:cNvCxnSpPr/>
          <p:nvPr/>
        </p:nvCxnSpPr>
        <p:spPr>
          <a:xfrm>
            <a:off x="2110740" y="3695700"/>
            <a:ext cx="1760220"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7271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A68329-6482-B816-E6E1-AB53EC20A355}"/>
              </a:ext>
            </a:extLst>
          </p:cNvPr>
          <p:cNvSpPr>
            <a:spLocks noGrp="1"/>
          </p:cNvSpPr>
          <p:nvPr>
            <p:ph type="body" idx="1"/>
          </p:nvPr>
        </p:nvSpPr>
        <p:spPr>
          <a:xfrm>
            <a:off x="685800" y="279039"/>
            <a:ext cx="7985760" cy="3693156"/>
          </a:xfrm>
        </p:spPr>
        <p:txBody>
          <a:bodyPr>
            <a:normAutofit lnSpcReduction="10000"/>
          </a:bodyPr>
          <a:lstStyle/>
          <a:p>
            <a:r>
              <a:rPr lang="en-US" sz="2800" baseline="30000" dirty="0"/>
              <a:t>25</a:t>
            </a:r>
            <a:r>
              <a:rPr lang="en-US" sz="2800" dirty="0"/>
              <a:t> But if we hope for what we do not see, with perseverance we wait eagerly for it. </a:t>
            </a:r>
            <a:r>
              <a:rPr lang="en-US" sz="2800" baseline="30000" dirty="0"/>
              <a:t>26</a:t>
            </a:r>
            <a:r>
              <a:rPr lang="en-US" sz="2800" dirty="0"/>
              <a:t> In the same way the Spirit also helps our weakness; for we do not know how to pray as we should, but the Spirit Himself intercedes for us with groanings too deep for words; </a:t>
            </a:r>
            <a:r>
              <a:rPr lang="en-US" sz="2800" baseline="30000" dirty="0"/>
              <a:t>27</a:t>
            </a:r>
            <a:r>
              <a:rPr lang="en-US" sz="2800" dirty="0"/>
              <a:t> and He who searches the hearts knows what the mind of the Spirit is, because He intercedes for the saints according to the will of God.</a:t>
            </a:r>
          </a:p>
        </p:txBody>
      </p:sp>
      <p:sp>
        <p:nvSpPr>
          <p:cNvPr id="3" name="Content Placeholder 2">
            <a:extLst>
              <a:ext uri="{FF2B5EF4-FFF2-40B4-BE49-F238E27FC236}">
                <a16:creationId xmlns:a16="http://schemas.microsoft.com/office/drawing/2014/main" id="{2F59BC90-63B1-E69F-F5F8-A8FC2A62B26B}"/>
              </a:ext>
            </a:extLst>
          </p:cNvPr>
          <p:cNvSpPr>
            <a:spLocks noGrp="1"/>
          </p:cNvSpPr>
          <p:nvPr>
            <p:ph sz="quarter" idx="10"/>
          </p:nvPr>
        </p:nvSpPr>
        <p:spPr/>
        <p:txBody>
          <a:bodyPr/>
          <a:lstStyle/>
          <a:p>
            <a:r>
              <a:rPr lang="en-US" dirty="0"/>
              <a:t>- Romans 8:25-27</a:t>
            </a:r>
          </a:p>
        </p:txBody>
      </p:sp>
    </p:spTree>
    <p:extLst>
      <p:ext uri="{BB962C8B-B14F-4D97-AF65-F5344CB8AC3E}">
        <p14:creationId xmlns:p14="http://schemas.microsoft.com/office/powerpoint/2010/main" val="3359002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68545-695A-038D-82A4-2A43F44ABE20}"/>
              </a:ext>
            </a:extLst>
          </p:cNvPr>
          <p:cNvSpPr>
            <a:spLocks noGrp="1"/>
          </p:cNvSpPr>
          <p:nvPr>
            <p:ph type="title"/>
          </p:nvPr>
        </p:nvSpPr>
        <p:spPr/>
        <p:txBody>
          <a:bodyPr/>
          <a:lstStyle/>
          <a:p>
            <a:r>
              <a:rPr lang="en-US" dirty="0"/>
              <a:t>Who needs the witness or prayers of the church today?</a:t>
            </a:r>
          </a:p>
        </p:txBody>
      </p:sp>
    </p:spTree>
    <p:extLst>
      <p:ext uri="{BB962C8B-B14F-4D97-AF65-F5344CB8AC3E}">
        <p14:creationId xmlns:p14="http://schemas.microsoft.com/office/powerpoint/2010/main" val="5059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14EE9A-7AEF-9C5B-52E5-974715CBD956}"/>
              </a:ext>
            </a:extLst>
          </p:cNvPr>
          <p:cNvSpPr>
            <a:spLocks noGrp="1"/>
          </p:cNvSpPr>
          <p:nvPr>
            <p:ph idx="1"/>
          </p:nvPr>
        </p:nvSpPr>
        <p:spPr>
          <a:xfrm>
            <a:off x="457200" y="1510748"/>
            <a:ext cx="8229600" cy="3319172"/>
          </a:xfrm>
        </p:spPr>
        <p:txBody>
          <a:bodyPr/>
          <a:lstStyle/>
          <a:p>
            <a:pPr marL="697230" indent="-697230">
              <a:buFont typeface="+mj-lt"/>
              <a:buAutoNum type="arabicPeriod"/>
            </a:pPr>
            <a:r>
              <a:rPr lang="en-US" sz="4400" b="1" dirty="0"/>
              <a:t>Unburden our hearts</a:t>
            </a:r>
          </a:p>
        </p:txBody>
      </p:sp>
      <p:sp>
        <p:nvSpPr>
          <p:cNvPr id="3" name="Title 2">
            <a:extLst>
              <a:ext uri="{FF2B5EF4-FFF2-40B4-BE49-F238E27FC236}">
                <a16:creationId xmlns:a16="http://schemas.microsoft.com/office/drawing/2014/main" id="{C95DAD51-486E-09CA-74D5-E305890BF70F}"/>
              </a:ext>
            </a:extLst>
          </p:cNvPr>
          <p:cNvSpPr>
            <a:spLocks noGrp="1"/>
          </p:cNvSpPr>
          <p:nvPr>
            <p:ph type="title"/>
          </p:nvPr>
        </p:nvSpPr>
        <p:spPr/>
        <p:txBody>
          <a:bodyPr/>
          <a:lstStyle/>
          <a:p>
            <a:r>
              <a:rPr lang="en-US" dirty="0"/>
              <a:t>Why We Pray</a:t>
            </a:r>
          </a:p>
        </p:txBody>
      </p:sp>
    </p:spTree>
    <p:extLst>
      <p:ext uri="{BB962C8B-B14F-4D97-AF65-F5344CB8AC3E}">
        <p14:creationId xmlns:p14="http://schemas.microsoft.com/office/powerpoint/2010/main" val="1772472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4308E47-9A21-83F9-0348-AF1848B67B50}"/>
              </a:ext>
            </a:extLst>
          </p:cNvPr>
          <p:cNvSpPr/>
          <p:nvPr/>
        </p:nvSpPr>
        <p:spPr>
          <a:xfrm>
            <a:off x="1343770" y="1422787"/>
            <a:ext cx="2266122" cy="22979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5DB155B-3601-2591-4DC0-49AA994AD76C}"/>
              </a:ext>
            </a:extLst>
          </p:cNvPr>
          <p:cNvSpPr>
            <a:spLocks noGrp="1"/>
          </p:cNvSpPr>
          <p:nvPr>
            <p:ph sz="quarter" idx="10"/>
          </p:nvPr>
        </p:nvSpPr>
        <p:spPr>
          <a:xfrm>
            <a:off x="4118775" y="2051309"/>
            <a:ext cx="4360379" cy="2490516"/>
          </a:xfrm>
        </p:spPr>
        <p:txBody>
          <a:bodyPr/>
          <a:lstStyle/>
          <a:p>
            <a:pPr algn="l"/>
            <a:r>
              <a:rPr lang="en-US" dirty="0"/>
              <a:t>Joe Hammond</a:t>
            </a:r>
          </a:p>
          <a:p>
            <a:pPr algn="l"/>
            <a:r>
              <a:rPr lang="en-US" b="0" dirty="0">
                <a:latin typeface="Lato" panose="020F0502020204030203" pitchFamily="34" charset="0"/>
                <a:ea typeface="Lato" panose="020F0502020204030203" pitchFamily="34" charset="0"/>
                <a:cs typeface="Lato" panose="020F0502020204030203" pitchFamily="34" charset="0"/>
              </a:rPr>
              <a:t>Prayer of Repentance </a:t>
            </a:r>
            <a:br>
              <a:rPr lang="en-US" b="0" dirty="0">
                <a:latin typeface="Lato" panose="020F0502020204030203" pitchFamily="34" charset="0"/>
                <a:ea typeface="Lato" panose="020F0502020204030203" pitchFamily="34" charset="0"/>
                <a:cs typeface="Lato" panose="020F0502020204030203" pitchFamily="34" charset="0"/>
              </a:rPr>
            </a:br>
            <a:r>
              <a:rPr lang="en-US" b="0" dirty="0">
                <a:latin typeface="Lato" panose="020F0502020204030203" pitchFamily="34" charset="0"/>
                <a:ea typeface="Lato" panose="020F0502020204030203" pitchFamily="34" charset="0"/>
                <a:cs typeface="Lato" panose="020F0502020204030203" pitchFamily="34" charset="0"/>
              </a:rPr>
              <a:t>and Confession</a:t>
            </a:r>
          </a:p>
        </p:txBody>
      </p:sp>
      <p:pic>
        <p:nvPicPr>
          <p:cNvPr id="3" name="Picture 2">
            <a:extLst>
              <a:ext uri="{FF2B5EF4-FFF2-40B4-BE49-F238E27FC236}">
                <a16:creationId xmlns:a16="http://schemas.microsoft.com/office/drawing/2014/main" id="{F128E507-1006-4022-A781-E8691ED3E85E}"/>
              </a:ext>
            </a:extLst>
          </p:cNvPr>
          <p:cNvPicPr>
            <a:picLocks noChangeAspect="1"/>
          </p:cNvPicPr>
          <p:nvPr/>
        </p:nvPicPr>
        <p:blipFill>
          <a:blip r:embed="rId2"/>
          <a:stretch>
            <a:fillRect/>
          </a:stretch>
        </p:blipFill>
        <p:spPr>
          <a:xfrm>
            <a:off x="1397331" y="1492250"/>
            <a:ext cx="2159000" cy="2159000"/>
          </a:xfrm>
          <a:prstGeom prst="rect">
            <a:avLst/>
          </a:prstGeom>
        </p:spPr>
      </p:pic>
    </p:spTree>
    <p:extLst>
      <p:ext uri="{BB962C8B-B14F-4D97-AF65-F5344CB8AC3E}">
        <p14:creationId xmlns:p14="http://schemas.microsoft.com/office/powerpoint/2010/main" val="3430586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2B6FFF-A034-E1CA-C464-02547C9B1663}"/>
              </a:ext>
            </a:extLst>
          </p:cNvPr>
          <p:cNvSpPr>
            <a:spLocks noGrp="1"/>
          </p:cNvSpPr>
          <p:nvPr>
            <p:ph type="body" idx="1"/>
          </p:nvPr>
        </p:nvSpPr>
        <p:spPr/>
        <p:txBody>
          <a:bodyPr/>
          <a:lstStyle/>
          <a:p>
            <a:r>
              <a:rPr lang="en-US" baseline="30000" dirty="0"/>
              <a:t>6</a:t>
            </a:r>
            <a:r>
              <a:rPr lang="en-US" dirty="0"/>
              <a:t> Therefore humble yourselves under the mighty hand of God, that He may exalt you at the proper time, </a:t>
            </a:r>
            <a:br>
              <a:rPr lang="en-US" dirty="0"/>
            </a:br>
            <a:r>
              <a:rPr lang="en-US" baseline="30000" dirty="0"/>
              <a:t>7</a:t>
            </a:r>
            <a:r>
              <a:rPr lang="en-US" dirty="0"/>
              <a:t> casting all your anxiety on Him, because He cares for you.</a:t>
            </a:r>
          </a:p>
        </p:txBody>
      </p:sp>
      <p:sp>
        <p:nvSpPr>
          <p:cNvPr id="3" name="Content Placeholder 2">
            <a:extLst>
              <a:ext uri="{FF2B5EF4-FFF2-40B4-BE49-F238E27FC236}">
                <a16:creationId xmlns:a16="http://schemas.microsoft.com/office/drawing/2014/main" id="{75EC65C4-7688-EC38-B76C-6E9ADA1596BB}"/>
              </a:ext>
            </a:extLst>
          </p:cNvPr>
          <p:cNvSpPr>
            <a:spLocks noGrp="1"/>
          </p:cNvSpPr>
          <p:nvPr>
            <p:ph sz="quarter" idx="10"/>
          </p:nvPr>
        </p:nvSpPr>
        <p:spPr/>
        <p:txBody>
          <a:bodyPr/>
          <a:lstStyle/>
          <a:p>
            <a:r>
              <a:rPr lang="en-US" dirty="0"/>
              <a:t>- I Peter 5:6-7</a:t>
            </a:r>
          </a:p>
        </p:txBody>
      </p:sp>
    </p:spTree>
    <p:extLst>
      <p:ext uri="{BB962C8B-B14F-4D97-AF65-F5344CB8AC3E}">
        <p14:creationId xmlns:p14="http://schemas.microsoft.com/office/powerpoint/2010/main" val="109005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EE814-C839-E0C3-E49C-6113A37A47D7}"/>
              </a:ext>
            </a:extLst>
          </p:cNvPr>
          <p:cNvSpPr>
            <a:spLocks noGrp="1"/>
          </p:cNvSpPr>
          <p:nvPr>
            <p:ph type="title"/>
          </p:nvPr>
        </p:nvSpPr>
        <p:spPr>
          <a:xfrm>
            <a:off x="1423282" y="0"/>
            <a:ext cx="7062349" cy="5143500"/>
          </a:xfrm>
        </p:spPr>
        <p:txBody>
          <a:bodyPr>
            <a:normAutofit/>
          </a:bodyPr>
          <a:lstStyle/>
          <a:p>
            <a:r>
              <a:rPr lang="en-US" sz="4800" dirty="0"/>
              <a:t>Prayer helps us detach ourselves from anxiety, fear and stress.</a:t>
            </a:r>
          </a:p>
        </p:txBody>
      </p:sp>
    </p:spTree>
    <p:extLst>
      <p:ext uri="{BB962C8B-B14F-4D97-AF65-F5344CB8AC3E}">
        <p14:creationId xmlns:p14="http://schemas.microsoft.com/office/powerpoint/2010/main" val="3671393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D5E9DD-CF36-F564-4CA6-4DEB4B7E8EE7}"/>
              </a:ext>
            </a:extLst>
          </p:cNvPr>
          <p:cNvSpPr>
            <a:spLocks noGrp="1"/>
          </p:cNvSpPr>
          <p:nvPr>
            <p:ph type="body" idx="1"/>
          </p:nvPr>
        </p:nvSpPr>
        <p:spPr/>
        <p:txBody>
          <a:bodyPr/>
          <a:lstStyle/>
          <a:p>
            <a:r>
              <a:rPr lang="en-US" baseline="30000" dirty="0"/>
              <a:t>8</a:t>
            </a:r>
            <a:r>
              <a:rPr lang="en-US" dirty="0"/>
              <a:t> If we say that we have no sin, we are deceiving ourselves and the truth is not in us. </a:t>
            </a:r>
            <a:r>
              <a:rPr lang="en-US" baseline="30000" dirty="0"/>
              <a:t>9</a:t>
            </a:r>
            <a:r>
              <a:rPr lang="en-US" dirty="0"/>
              <a:t> If we confess our sins, He is faithful and righteous to forgive us our sins and to cleanse us from all unrighteousness.</a:t>
            </a:r>
          </a:p>
        </p:txBody>
      </p:sp>
      <p:sp>
        <p:nvSpPr>
          <p:cNvPr id="3" name="Content Placeholder 2">
            <a:extLst>
              <a:ext uri="{FF2B5EF4-FFF2-40B4-BE49-F238E27FC236}">
                <a16:creationId xmlns:a16="http://schemas.microsoft.com/office/drawing/2014/main" id="{C22869CD-3C90-7D18-FE70-DB0B8840BB23}"/>
              </a:ext>
            </a:extLst>
          </p:cNvPr>
          <p:cNvSpPr>
            <a:spLocks noGrp="1"/>
          </p:cNvSpPr>
          <p:nvPr>
            <p:ph sz="quarter" idx="10"/>
          </p:nvPr>
        </p:nvSpPr>
        <p:spPr/>
        <p:txBody>
          <a:bodyPr/>
          <a:lstStyle/>
          <a:p>
            <a:r>
              <a:rPr lang="en-US" dirty="0"/>
              <a:t>- I John 1:8-9</a:t>
            </a:r>
          </a:p>
        </p:txBody>
      </p:sp>
    </p:spTree>
    <p:extLst>
      <p:ext uri="{BB962C8B-B14F-4D97-AF65-F5344CB8AC3E}">
        <p14:creationId xmlns:p14="http://schemas.microsoft.com/office/powerpoint/2010/main" val="4013728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9E04CE-BC1D-B513-6776-F1FDB74E3D7A}"/>
              </a:ext>
            </a:extLst>
          </p:cNvPr>
          <p:cNvSpPr>
            <a:spLocks noGrp="1"/>
          </p:cNvSpPr>
          <p:nvPr>
            <p:ph type="body" idx="1"/>
          </p:nvPr>
        </p:nvSpPr>
        <p:spPr>
          <a:xfrm>
            <a:off x="6313337" y="1783948"/>
            <a:ext cx="1850666" cy="693276"/>
          </a:xfrm>
        </p:spPr>
        <p:txBody>
          <a:bodyPr/>
          <a:lstStyle/>
          <a:p>
            <a:pPr algn="ctr"/>
            <a:r>
              <a:rPr lang="en-US" b="1" u="sng" dirty="0">
                <a:latin typeface="Lato Black" panose="020F0502020204030203" pitchFamily="34" charset="0"/>
                <a:ea typeface="Lato Black" panose="020F0502020204030203" pitchFamily="34" charset="0"/>
                <a:cs typeface="Lato Black" panose="020F0502020204030203" pitchFamily="34" charset="0"/>
              </a:rPr>
              <a:t>GOD</a:t>
            </a:r>
          </a:p>
        </p:txBody>
      </p:sp>
      <p:sp>
        <p:nvSpPr>
          <p:cNvPr id="3" name="Content Placeholder 2">
            <a:extLst>
              <a:ext uri="{FF2B5EF4-FFF2-40B4-BE49-F238E27FC236}">
                <a16:creationId xmlns:a16="http://schemas.microsoft.com/office/drawing/2014/main" id="{48CC75AD-468A-DE77-5695-07B9646D93FA}"/>
              </a:ext>
            </a:extLst>
          </p:cNvPr>
          <p:cNvSpPr>
            <a:spLocks noGrp="1"/>
          </p:cNvSpPr>
          <p:nvPr>
            <p:ph sz="quarter" idx="10"/>
          </p:nvPr>
        </p:nvSpPr>
        <p:spPr>
          <a:xfrm>
            <a:off x="550628" y="1900399"/>
            <a:ext cx="2065351" cy="460375"/>
          </a:xfrm>
        </p:spPr>
        <p:txBody>
          <a:bodyPr/>
          <a:lstStyle/>
          <a:p>
            <a:pPr algn="r"/>
            <a:r>
              <a:rPr lang="en-US" sz="3600" dirty="0"/>
              <a:t>PRAYER</a:t>
            </a:r>
          </a:p>
        </p:txBody>
      </p:sp>
      <p:sp>
        <p:nvSpPr>
          <p:cNvPr id="4" name="Text Placeholder 1">
            <a:extLst>
              <a:ext uri="{FF2B5EF4-FFF2-40B4-BE49-F238E27FC236}">
                <a16:creationId xmlns:a16="http://schemas.microsoft.com/office/drawing/2014/main" id="{1D3053C7-7286-0D7D-2A81-AC1F7A841A78}"/>
              </a:ext>
            </a:extLst>
          </p:cNvPr>
          <p:cNvSpPr txBox="1">
            <a:spLocks/>
          </p:cNvSpPr>
          <p:nvPr/>
        </p:nvSpPr>
        <p:spPr>
          <a:xfrm>
            <a:off x="3539325" y="342214"/>
            <a:ext cx="1850666" cy="3274594"/>
          </a:xfrm>
          <a:prstGeom prst="rect">
            <a:avLst/>
          </a:prstGeom>
        </p:spPr>
        <p:txBody>
          <a:bodyPr anchor="ctr">
            <a:normAutofit/>
          </a:bodyPr>
          <a:lstStyle>
            <a:lvl1pPr marL="0" indent="0" algn="l" defTabSz="457200" rtl="0" eaLnBrk="1" latinLnBrk="0" hangingPunct="1">
              <a:spcBef>
                <a:spcPct val="20000"/>
              </a:spcBef>
              <a:buFont typeface="Arial"/>
              <a:buNone/>
              <a:defRPr sz="36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Lato Regular"/>
                <a:ea typeface="+mn-ea"/>
                <a:cs typeface="Lato Regular"/>
              </a:defRPr>
            </a:lvl2pPr>
            <a:lvl3pPr marL="914400" indent="0" algn="l" defTabSz="457200" rtl="0" eaLnBrk="1" latinLnBrk="0" hangingPunct="1">
              <a:spcBef>
                <a:spcPct val="20000"/>
              </a:spcBef>
              <a:buFont typeface="Arial"/>
              <a:buNone/>
              <a:defRPr sz="1600" kern="1200">
                <a:solidFill>
                  <a:schemeClr val="tx1">
                    <a:tint val="75000"/>
                  </a:schemeClr>
                </a:solidFill>
                <a:latin typeface="Lato Regular"/>
                <a:ea typeface="+mn-ea"/>
                <a:cs typeface="Lato Regular"/>
              </a:defRPr>
            </a:lvl3pPr>
            <a:lvl4pPr marL="13716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4pPr>
            <a:lvl5pPr marL="18288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lnSpc>
                <a:spcPct val="200000"/>
              </a:lnSpc>
            </a:pPr>
            <a:r>
              <a:rPr lang="en-US" b="1" dirty="0">
                <a:latin typeface="Lato Black" panose="020F0502020204030203" pitchFamily="34" charset="0"/>
                <a:ea typeface="Lato Black" panose="020F0502020204030203" pitchFamily="34" charset="0"/>
                <a:cs typeface="Lato Black" panose="020F0502020204030203" pitchFamily="34" charset="0"/>
              </a:rPr>
              <a:t>Worry</a:t>
            </a:r>
          </a:p>
          <a:p>
            <a:pPr algn="ctr">
              <a:lnSpc>
                <a:spcPct val="200000"/>
              </a:lnSpc>
            </a:pPr>
            <a:r>
              <a:rPr lang="en-US" b="1" dirty="0">
                <a:latin typeface="Lato Black" panose="020F0502020204030203" pitchFamily="34" charset="0"/>
                <a:ea typeface="Lato Black" panose="020F0502020204030203" pitchFamily="34" charset="0"/>
                <a:cs typeface="Lato Black" panose="020F0502020204030203" pitchFamily="34" charset="0"/>
              </a:rPr>
              <a:t>Guilt</a:t>
            </a:r>
          </a:p>
        </p:txBody>
      </p:sp>
      <p:cxnSp>
        <p:nvCxnSpPr>
          <p:cNvPr id="6" name="Straight Arrow Connector 5">
            <a:extLst>
              <a:ext uri="{FF2B5EF4-FFF2-40B4-BE49-F238E27FC236}">
                <a16:creationId xmlns:a16="http://schemas.microsoft.com/office/drawing/2014/main" id="{153B0B1A-FB8C-3320-2702-91B2A7B380B7}"/>
              </a:ext>
            </a:extLst>
          </p:cNvPr>
          <p:cNvCxnSpPr/>
          <p:nvPr/>
        </p:nvCxnSpPr>
        <p:spPr>
          <a:xfrm flipV="1">
            <a:off x="2775005" y="1622066"/>
            <a:ext cx="962108" cy="508520"/>
          </a:xfrm>
          <a:prstGeom prst="straightConnector1">
            <a:avLst/>
          </a:prstGeom>
          <a:ln w="76200">
            <a:tail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55E7E091-D6DA-6742-F957-EF0DDB1B830A}"/>
              </a:ext>
            </a:extLst>
          </p:cNvPr>
          <p:cNvCxnSpPr>
            <a:cxnSpLocks/>
          </p:cNvCxnSpPr>
          <p:nvPr/>
        </p:nvCxnSpPr>
        <p:spPr>
          <a:xfrm>
            <a:off x="2775005" y="2292468"/>
            <a:ext cx="962108" cy="490489"/>
          </a:xfrm>
          <a:prstGeom prst="straightConnector1">
            <a:avLst/>
          </a:prstGeom>
          <a:ln w="76200">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2BEDC15-E360-3F15-22FF-6B25094DBED7}"/>
              </a:ext>
            </a:extLst>
          </p:cNvPr>
          <p:cNvCxnSpPr>
            <a:cxnSpLocks/>
          </p:cNvCxnSpPr>
          <p:nvPr/>
        </p:nvCxnSpPr>
        <p:spPr>
          <a:xfrm>
            <a:off x="5314646" y="1622066"/>
            <a:ext cx="1001866" cy="50852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6AC3905-D845-2BF4-4215-07E4787E53A1}"/>
              </a:ext>
            </a:extLst>
          </p:cNvPr>
          <p:cNvCxnSpPr>
            <a:cxnSpLocks/>
          </p:cNvCxnSpPr>
          <p:nvPr/>
        </p:nvCxnSpPr>
        <p:spPr>
          <a:xfrm flipV="1">
            <a:off x="5311471" y="2130586"/>
            <a:ext cx="1044879" cy="652371"/>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0769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14EE9A-7AEF-9C5B-52E5-974715CBD956}"/>
              </a:ext>
            </a:extLst>
          </p:cNvPr>
          <p:cNvSpPr>
            <a:spLocks noGrp="1"/>
          </p:cNvSpPr>
          <p:nvPr>
            <p:ph idx="1"/>
          </p:nvPr>
        </p:nvSpPr>
        <p:spPr>
          <a:xfrm>
            <a:off x="457200" y="1510748"/>
            <a:ext cx="8229600" cy="3319172"/>
          </a:xfrm>
        </p:spPr>
        <p:txBody>
          <a:bodyPr/>
          <a:lstStyle/>
          <a:p>
            <a:pPr marL="697230" indent="-697230">
              <a:spcAft>
                <a:spcPts val="1200"/>
              </a:spcAft>
              <a:buFont typeface="+mj-lt"/>
              <a:buAutoNum type="arabicPeriod"/>
            </a:pPr>
            <a:r>
              <a:rPr lang="en-US" sz="2800" dirty="0"/>
              <a:t>Unburden our hearts</a:t>
            </a:r>
          </a:p>
          <a:p>
            <a:pPr marL="697230" indent="-697230">
              <a:buFont typeface="+mj-lt"/>
              <a:buAutoNum type="arabicPeriod"/>
            </a:pPr>
            <a:r>
              <a:rPr lang="en-US" sz="5400" b="1" dirty="0"/>
              <a:t>Initiate blessings</a:t>
            </a:r>
          </a:p>
        </p:txBody>
      </p:sp>
      <p:sp>
        <p:nvSpPr>
          <p:cNvPr id="3" name="Title 2">
            <a:extLst>
              <a:ext uri="{FF2B5EF4-FFF2-40B4-BE49-F238E27FC236}">
                <a16:creationId xmlns:a16="http://schemas.microsoft.com/office/drawing/2014/main" id="{C95DAD51-486E-09CA-74D5-E305890BF70F}"/>
              </a:ext>
            </a:extLst>
          </p:cNvPr>
          <p:cNvSpPr>
            <a:spLocks noGrp="1"/>
          </p:cNvSpPr>
          <p:nvPr>
            <p:ph type="title"/>
          </p:nvPr>
        </p:nvSpPr>
        <p:spPr/>
        <p:txBody>
          <a:bodyPr/>
          <a:lstStyle/>
          <a:p>
            <a:r>
              <a:rPr lang="en-US" dirty="0"/>
              <a:t>Why We Pray</a:t>
            </a:r>
          </a:p>
        </p:txBody>
      </p:sp>
    </p:spTree>
    <p:extLst>
      <p:ext uri="{BB962C8B-B14F-4D97-AF65-F5344CB8AC3E}">
        <p14:creationId xmlns:p14="http://schemas.microsoft.com/office/powerpoint/2010/main" val="3777648205"/>
      </p:ext>
    </p:extLst>
  </p:cSld>
  <p:clrMapOvr>
    <a:masterClrMapping/>
  </p:clrMapOvr>
</p:sld>
</file>

<file path=ppt/theme/theme1.xml><?xml version="1.0" encoding="utf-8"?>
<a:theme xmlns:a="http://schemas.openxmlformats.org/drawingml/2006/main" name="Office Them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244</TotalTime>
  <Words>669</Words>
  <Application>Microsoft Macintosh PowerPoint</Application>
  <PresentationFormat>On-screen Show (16:9)</PresentationFormat>
  <Paragraphs>67</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Lato</vt:lpstr>
      <vt:lpstr>Lato Black</vt:lpstr>
      <vt:lpstr>Lato Regular</vt:lpstr>
      <vt:lpstr>Office Theme</vt:lpstr>
      <vt:lpstr>Why  We Pray</vt:lpstr>
      <vt:lpstr>Many approaches to this subject:</vt:lpstr>
      <vt:lpstr>Why We Pray</vt:lpstr>
      <vt:lpstr>PowerPoint Presentation</vt:lpstr>
      <vt:lpstr>PowerPoint Presentation</vt:lpstr>
      <vt:lpstr>Prayer helps us detach ourselves from anxiety, fear and stress.</vt:lpstr>
      <vt:lpstr>PowerPoint Presentation</vt:lpstr>
      <vt:lpstr>PowerPoint Presentation</vt:lpstr>
      <vt:lpstr>Why We Pray</vt:lpstr>
      <vt:lpstr>PowerPoint Presentation</vt:lpstr>
      <vt:lpstr>PowerPoint Presentation</vt:lpstr>
      <vt:lpstr>We are totally dependent on God</vt:lpstr>
      <vt:lpstr>Prayer is our expression of dependance on God.</vt:lpstr>
      <vt:lpstr>Prayer gives us access to the spiritual things we need to grow in the Kingdom.</vt:lpstr>
      <vt:lpstr>PowerPoint Presentation</vt:lpstr>
      <vt:lpstr>PowerPoint Presentation</vt:lpstr>
      <vt:lpstr>Why We Pray</vt:lpstr>
      <vt:lpstr>PowerPoint Presentation</vt:lpstr>
      <vt:lpstr>PowerPoint Presentation</vt:lpstr>
      <vt:lpstr>Prayer recognizes and thanks God for His grace.</vt:lpstr>
      <vt:lpstr>Jesus and Prayer</vt:lpstr>
      <vt:lpstr>Jesus and Prayer</vt:lpstr>
      <vt:lpstr>Jesus and Prayer</vt:lpstr>
      <vt:lpstr>Jesus used prayer as an avenue of communication with God concerning:</vt:lpstr>
      <vt:lpstr>JESUS PRAYED ON THE GO!</vt:lpstr>
      <vt:lpstr>PowerPoint Presentation</vt:lpstr>
      <vt:lpstr>Who needs the witness or prayers of the church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80</cp:revision>
  <dcterms:created xsi:type="dcterms:W3CDTF">2014-03-24T02:15:36Z</dcterms:created>
  <dcterms:modified xsi:type="dcterms:W3CDTF">2022-05-23T15:55:44Z</dcterms:modified>
</cp:coreProperties>
</file>