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8"/>
  </p:handoutMasterIdLst>
  <p:sldIdLst>
    <p:sldId id="256" r:id="rId2"/>
    <p:sldId id="257" r:id="rId3"/>
    <p:sldId id="293" r:id="rId4"/>
    <p:sldId id="294" r:id="rId5"/>
    <p:sldId id="295" r:id="rId6"/>
    <p:sldId id="296" r:id="rId7"/>
    <p:sldId id="258" r:id="rId8"/>
    <p:sldId id="267" r:id="rId9"/>
    <p:sldId id="259" r:id="rId10"/>
    <p:sldId id="260" r:id="rId11"/>
    <p:sldId id="268" r:id="rId12"/>
    <p:sldId id="269" r:id="rId13"/>
    <p:sldId id="261" r:id="rId14"/>
    <p:sldId id="270" r:id="rId15"/>
    <p:sldId id="271" r:id="rId16"/>
    <p:sldId id="262" r:id="rId17"/>
    <p:sldId id="272" r:id="rId18"/>
    <p:sldId id="273" r:id="rId19"/>
    <p:sldId id="274" r:id="rId20"/>
    <p:sldId id="263" r:id="rId21"/>
    <p:sldId id="264" r:id="rId22"/>
    <p:sldId id="305" r:id="rId23"/>
    <p:sldId id="265" r:id="rId24"/>
    <p:sldId id="275" r:id="rId25"/>
    <p:sldId id="307" r:id="rId26"/>
    <p:sldId id="308"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4B25"/>
    <a:srgbClr val="C0652E"/>
    <a:srgbClr val="871C17"/>
    <a:srgbClr val="A5241D"/>
    <a:srgbClr val="16313B"/>
    <a:srgbClr val="0C1E25"/>
    <a:srgbClr val="9A3E28"/>
    <a:srgbClr val="51162F"/>
    <a:srgbClr val="7E3857"/>
    <a:srgbClr val="AE50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4"/>
    <p:restoredTop sz="94134"/>
  </p:normalViewPr>
  <p:slideViewPr>
    <p:cSldViewPr snapToGrid="0" snapToObjects="1">
      <p:cViewPr varScale="1">
        <p:scale>
          <a:sx n="138" d="100"/>
          <a:sy n="138" d="100"/>
        </p:scale>
        <p:origin x="176" y="53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2/17/22</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49600" y="3416300"/>
            <a:ext cx="5575300" cy="1549400"/>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2503109" y="2096950"/>
            <a:ext cx="3939514"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11349" y="1954061"/>
            <a:ext cx="2638251" cy="3363913"/>
          </a:xfrm>
        </p:spPr>
        <p:txBody>
          <a:bodyPr anchor="b">
            <a:normAutofit/>
          </a:bodyPr>
          <a:lstStyle>
            <a:lvl1pPr marL="0" indent="0" algn="ctr">
              <a:buNone/>
              <a:defRPr sz="19900">
                <a:latin typeface="Lato Black"/>
                <a:cs typeface="Lato Black"/>
              </a:defRPr>
            </a:lvl1pPr>
          </a:lstStyle>
          <a:p>
            <a:pPr lvl="0"/>
            <a:r>
              <a:rPr lang="en-US" dirty="0"/>
              <a:t>9</a:t>
            </a:r>
          </a:p>
        </p:txBody>
      </p:sp>
      <p:cxnSp>
        <p:nvCxnSpPr>
          <p:cNvPr id="4" name="Straight Connector 3"/>
          <p:cNvCxnSpPr/>
          <p:nvPr userDrawn="1"/>
        </p:nvCxnSpPr>
        <p:spPr>
          <a:xfrm>
            <a:off x="3031099" y="1965183"/>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ble Vers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6" r:id="rId5"/>
    <p:sldLayoutId id="2147483661" r:id="rId6"/>
    <p:sldLayoutId id="2147483660" r:id="rId7"/>
    <p:sldLayoutId id="2147483663" r:id="rId8"/>
    <p:sldLayoutId id="2147483668" r:id="rId9"/>
  </p:sldLayoutIdLst>
  <p:txStyles>
    <p:titleStyle>
      <a:lvl1pPr algn="l" defTabSz="457200" rtl="0" eaLnBrk="1" latinLnBrk="0" hangingPunct="1">
        <a:spcBef>
          <a:spcPct val="0"/>
        </a:spcBef>
        <a:buNone/>
        <a:defRPr sz="36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8952" y="1420092"/>
            <a:ext cx="2089632" cy="3363913"/>
          </a:xfrm>
        </p:spPr>
        <p:txBody>
          <a:bodyPr/>
          <a:lstStyle/>
          <a:p>
            <a:r>
              <a:rPr lang="en-US" dirty="0"/>
              <a:t>1</a:t>
            </a:r>
          </a:p>
        </p:txBody>
      </p:sp>
      <p:sp>
        <p:nvSpPr>
          <p:cNvPr id="3" name="Subtitle 2"/>
          <p:cNvSpPr>
            <a:spLocks noGrp="1"/>
          </p:cNvSpPr>
          <p:nvPr>
            <p:ph type="subTitle" idx="1"/>
          </p:nvPr>
        </p:nvSpPr>
        <p:spPr>
          <a:xfrm>
            <a:off x="2678584" y="2698419"/>
            <a:ext cx="5633385" cy="1239893"/>
          </a:xfrm>
        </p:spPr>
        <p:txBody>
          <a:bodyPr/>
          <a:lstStyle/>
          <a:p>
            <a:r>
              <a:rPr lang="en-US" sz="4400" dirty="0"/>
              <a:t>Why Should I Work on My Faith?</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3DAF-54D6-9344-ABB3-F6D2754CE693}"/>
              </a:ext>
            </a:extLst>
          </p:cNvPr>
          <p:cNvSpPr>
            <a:spLocks noGrp="1"/>
          </p:cNvSpPr>
          <p:nvPr>
            <p:ph type="title"/>
          </p:nvPr>
        </p:nvSpPr>
        <p:spPr/>
        <p:txBody>
          <a:bodyPr/>
          <a:lstStyle/>
          <a:p>
            <a:r>
              <a:rPr lang="en-US" dirty="0"/>
              <a:t>Why should I increase my faith?</a:t>
            </a:r>
          </a:p>
        </p:txBody>
      </p:sp>
      <p:sp>
        <p:nvSpPr>
          <p:cNvPr id="3" name="Text Placeholder 2">
            <a:extLst>
              <a:ext uri="{FF2B5EF4-FFF2-40B4-BE49-F238E27FC236}">
                <a16:creationId xmlns:a16="http://schemas.microsoft.com/office/drawing/2014/main" id="{DFC96137-4096-C843-9C68-AB26AFAFCED0}"/>
              </a:ext>
            </a:extLst>
          </p:cNvPr>
          <p:cNvSpPr>
            <a:spLocks noGrp="1"/>
          </p:cNvSpPr>
          <p:nvPr>
            <p:ph type="body" sz="quarter" idx="10"/>
          </p:nvPr>
        </p:nvSpPr>
        <p:spPr>
          <a:xfrm>
            <a:off x="598488" y="1334278"/>
            <a:ext cx="7913687" cy="3559402"/>
          </a:xfrm>
        </p:spPr>
        <p:txBody>
          <a:bodyPr/>
          <a:lstStyle/>
          <a:p>
            <a:pPr marL="514350" indent="-514350">
              <a:buFont typeface="+mj-lt"/>
              <a:buAutoNum type="arabicPeriod"/>
            </a:pPr>
            <a:r>
              <a:rPr lang="en-US" sz="2800" dirty="0"/>
              <a:t>God wants me to grow</a:t>
            </a:r>
            <a:endParaRPr lang="en-US" sz="1800" dirty="0"/>
          </a:p>
          <a:p>
            <a:pPr marL="697230" indent="-697230">
              <a:spcAft>
                <a:spcPts val="1200"/>
              </a:spcAft>
              <a:buFont typeface="+mj-lt"/>
              <a:buAutoNum type="arabicPeriod"/>
            </a:pPr>
            <a:r>
              <a:rPr lang="en-US" sz="4800" b="1" dirty="0"/>
              <a:t>We either move </a:t>
            </a:r>
            <a:br>
              <a:rPr lang="en-US" sz="4800" b="1" dirty="0"/>
            </a:br>
            <a:r>
              <a:rPr lang="en-US" sz="4800" b="1" u="sng" dirty="0">
                <a:latin typeface="Lato Black" panose="020F0502020204030203" pitchFamily="34" charset="0"/>
                <a:ea typeface="Lato Black" panose="020F0502020204030203" pitchFamily="34" charset="0"/>
                <a:cs typeface="Lato Black" panose="020F0502020204030203" pitchFamily="34" charset="0"/>
              </a:rPr>
              <a:t>forward</a:t>
            </a:r>
            <a:r>
              <a:rPr lang="en-US" sz="4800" b="1" dirty="0"/>
              <a:t> or </a:t>
            </a:r>
            <a:r>
              <a:rPr lang="en-US" sz="4800" b="1" u="sng" dirty="0">
                <a:latin typeface="Lato Black" panose="020F0502020204030203" pitchFamily="34" charset="0"/>
                <a:ea typeface="Lato Black" panose="020F0502020204030203" pitchFamily="34" charset="0"/>
                <a:cs typeface="Lato Black" panose="020F0502020204030203" pitchFamily="34" charset="0"/>
              </a:rPr>
              <a:t>backward</a:t>
            </a:r>
            <a:br>
              <a:rPr lang="en-US" sz="4800" b="1" u="sng" dirty="0">
                <a:latin typeface="Lato Black" panose="020F0502020204030203" pitchFamily="34" charset="0"/>
                <a:ea typeface="Lato Black" panose="020F0502020204030203" pitchFamily="34" charset="0"/>
                <a:cs typeface="Lato Black" panose="020F0502020204030203" pitchFamily="34" charset="0"/>
              </a:rPr>
            </a:br>
            <a:r>
              <a:rPr lang="en-US" sz="2000" dirty="0"/>
              <a:t> </a:t>
            </a:r>
            <a:br>
              <a:rPr lang="en-US" dirty="0"/>
            </a:br>
            <a:r>
              <a:rPr lang="en-US" dirty="0"/>
              <a:t>- </a:t>
            </a:r>
            <a:r>
              <a:rPr lang="en-US" u="sng" dirty="0"/>
              <a:t>Hebrews 5:11-14</a:t>
            </a:r>
          </a:p>
        </p:txBody>
      </p:sp>
    </p:spTree>
    <p:extLst>
      <p:ext uri="{BB962C8B-B14F-4D97-AF65-F5344CB8AC3E}">
        <p14:creationId xmlns:p14="http://schemas.microsoft.com/office/powerpoint/2010/main" val="177928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575475-A16B-F34A-B49B-BFDBCEB9C660}"/>
              </a:ext>
            </a:extLst>
          </p:cNvPr>
          <p:cNvSpPr>
            <a:spLocks noGrp="1"/>
          </p:cNvSpPr>
          <p:nvPr>
            <p:ph type="body" sz="quarter" idx="10"/>
          </p:nvPr>
        </p:nvSpPr>
        <p:spPr/>
        <p:txBody>
          <a:bodyPr>
            <a:normAutofit/>
          </a:bodyPr>
          <a:lstStyle/>
          <a:p>
            <a:r>
              <a:rPr lang="en-US" sz="2800" baseline="30000" dirty="0"/>
              <a:t>11</a:t>
            </a:r>
            <a:r>
              <a:rPr lang="en-US" sz="2800" dirty="0"/>
              <a:t> Concerning him we have much to say, and it is hard to explain, since you have become dull of hearing. </a:t>
            </a:r>
            <a:r>
              <a:rPr lang="en-US" sz="2800" baseline="30000" dirty="0"/>
              <a:t>12</a:t>
            </a:r>
            <a:r>
              <a:rPr lang="en-US" sz="2800" dirty="0"/>
              <a:t> For though by this time you ought to be teachers, you have need again for someone to teach you the elementary principles of the oracles of God, and you have come to need milk and not solid food.</a:t>
            </a:r>
          </a:p>
        </p:txBody>
      </p:sp>
      <p:sp>
        <p:nvSpPr>
          <p:cNvPr id="3" name="Text Placeholder 2">
            <a:extLst>
              <a:ext uri="{FF2B5EF4-FFF2-40B4-BE49-F238E27FC236}">
                <a16:creationId xmlns:a16="http://schemas.microsoft.com/office/drawing/2014/main" id="{F2250E55-7345-0547-A95C-1DC45D2793D8}"/>
              </a:ext>
            </a:extLst>
          </p:cNvPr>
          <p:cNvSpPr>
            <a:spLocks noGrp="1"/>
          </p:cNvSpPr>
          <p:nvPr>
            <p:ph type="body" sz="quarter" idx="11"/>
          </p:nvPr>
        </p:nvSpPr>
        <p:spPr/>
        <p:txBody>
          <a:bodyPr/>
          <a:lstStyle/>
          <a:p>
            <a:r>
              <a:rPr lang="en-US" dirty="0"/>
              <a:t>- Hebrews 5:11-12</a:t>
            </a:r>
          </a:p>
        </p:txBody>
      </p:sp>
    </p:spTree>
    <p:extLst>
      <p:ext uri="{BB962C8B-B14F-4D97-AF65-F5344CB8AC3E}">
        <p14:creationId xmlns:p14="http://schemas.microsoft.com/office/powerpoint/2010/main" val="1134256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575475-A16B-F34A-B49B-BFDBCEB9C660}"/>
              </a:ext>
            </a:extLst>
          </p:cNvPr>
          <p:cNvSpPr>
            <a:spLocks noGrp="1"/>
          </p:cNvSpPr>
          <p:nvPr>
            <p:ph type="body" sz="quarter" idx="10"/>
          </p:nvPr>
        </p:nvSpPr>
        <p:spPr/>
        <p:txBody>
          <a:bodyPr>
            <a:normAutofit/>
          </a:bodyPr>
          <a:lstStyle/>
          <a:p>
            <a:r>
              <a:rPr lang="en-US" sz="2800" baseline="30000" dirty="0"/>
              <a:t>13</a:t>
            </a:r>
            <a:r>
              <a:rPr lang="en-US" sz="2800" dirty="0"/>
              <a:t> For everyone who partakes only of milk is not accustomed to the word of righteousness, for he is an infant. </a:t>
            </a:r>
            <a:r>
              <a:rPr lang="en-US" sz="2800" baseline="30000" dirty="0"/>
              <a:t>14</a:t>
            </a:r>
            <a:r>
              <a:rPr lang="en-US" sz="2800" dirty="0"/>
              <a:t> But solid food is for the mature, who because of practice have their senses trained to discern good and evil.</a:t>
            </a:r>
          </a:p>
        </p:txBody>
      </p:sp>
      <p:sp>
        <p:nvSpPr>
          <p:cNvPr id="3" name="Text Placeholder 2">
            <a:extLst>
              <a:ext uri="{FF2B5EF4-FFF2-40B4-BE49-F238E27FC236}">
                <a16:creationId xmlns:a16="http://schemas.microsoft.com/office/drawing/2014/main" id="{F2250E55-7345-0547-A95C-1DC45D2793D8}"/>
              </a:ext>
            </a:extLst>
          </p:cNvPr>
          <p:cNvSpPr>
            <a:spLocks noGrp="1"/>
          </p:cNvSpPr>
          <p:nvPr>
            <p:ph type="body" sz="quarter" idx="11"/>
          </p:nvPr>
        </p:nvSpPr>
        <p:spPr/>
        <p:txBody>
          <a:bodyPr/>
          <a:lstStyle/>
          <a:p>
            <a:r>
              <a:rPr lang="en-US" dirty="0"/>
              <a:t>- Hebrews 5:13-14</a:t>
            </a:r>
          </a:p>
        </p:txBody>
      </p:sp>
    </p:spTree>
    <p:extLst>
      <p:ext uri="{BB962C8B-B14F-4D97-AF65-F5344CB8AC3E}">
        <p14:creationId xmlns:p14="http://schemas.microsoft.com/office/powerpoint/2010/main" val="231351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3DAF-54D6-9344-ABB3-F6D2754CE693}"/>
              </a:ext>
            </a:extLst>
          </p:cNvPr>
          <p:cNvSpPr>
            <a:spLocks noGrp="1"/>
          </p:cNvSpPr>
          <p:nvPr>
            <p:ph type="title"/>
          </p:nvPr>
        </p:nvSpPr>
        <p:spPr/>
        <p:txBody>
          <a:bodyPr/>
          <a:lstStyle/>
          <a:p>
            <a:r>
              <a:rPr lang="en-US" dirty="0"/>
              <a:t>Why should I increase my faith?</a:t>
            </a:r>
          </a:p>
        </p:txBody>
      </p:sp>
      <p:sp>
        <p:nvSpPr>
          <p:cNvPr id="3" name="Text Placeholder 2">
            <a:extLst>
              <a:ext uri="{FF2B5EF4-FFF2-40B4-BE49-F238E27FC236}">
                <a16:creationId xmlns:a16="http://schemas.microsoft.com/office/drawing/2014/main" id="{DFC96137-4096-C843-9C68-AB26AFAFCED0}"/>
              </a:ext>
            </a:extLst>
          </p:cNvPr>
          <p:cNvSpPr>
            <a:spLocks noGrp="1"/>
          </p:cNvSpPr>
          <p:nvPr>
            <p:ph type="body" sz="quarter" idx="10"/>
          </p:nvPr>
        </p:nvSpPr>
        <p:spPr>
          <a:xfrm>
            <a:off x="598488" y="1334278"/>
            <a:ext cx="7913687" cy="3559402"/>
          </a:xfrm>
        </p:spPr>
        <p:txBody>
          <a:bodyPr>
            <a:normAutofit fontScale="92500" lnSpcReduction="10000"/>
          </a:bodyPr>
          <a:lstStyle/>
          <a:p>
            <a:pPr marL="514350" indent="-514350">
              <a:buFont typeface="+mj-lt"/>
              <a:buAutoNum type="arabicPeriod"/>
            </a:pPr>
            <a:r>
              <a:rPr lang="en-US" sz="2800" dirty="0"/>
              <a:t>God wants me to grow</a:t>
            </a:r>
            <a:endParaRPr lang="en-US" sz="1800" dirty="0"/>
          </a:p>
          <a:p>
            <a:pPr marL="514350" indent="-514350">
              <a:spcAft>
                <a:spcPts val="1200"/>
              </a:spcAft>
              <a:buFont typeface="+mj-lt"/>
              <a:buAutoNum type="arabicPeriod"/>
            </a:pPr>
            <a:r>
              <a:rPr lang="en-US" sz="2800" dirty="0"/>
              <a:t>We either move forward or backward</a:t>
            </a:r>
          </a:p>
          <a:p>
            <a:pPr marL="697230" indent="-697230">
              <a:spcAft>
                <a:spcPts val="1200"/>
              </a:spcAft>
              <a:buFont typeface="+mj-lt"/>
              <a:buAutoNum type="arabicPeriod"/>
            </a:pPr>
            <a:r>
              <a:rPr lang="en-US" sz="4000" b="1" dirty="0"/>
              <a:t>Without </a:t>
            </a:r>
            <a:r>
              <a:rPr lang="en-US" sz="4000" b="1" u="sng" dirty="0">
                <a:latin typeface="Lato Black" panose="020F0502020204030203" pitchFamily="34" charset="0"/>
                <a:ea typeface="Lato Black" panose="020F0502020204030203" pitchFamily="34" charset="0"/>
                <a:cs typeface="Lato Black" panose="020F0502020204030203" pitchFamily="34" charset="0"/>
              </a:rPr>
              <a:t>spiritual</a:t>
            </a:r>
            <a:r>
              <a:rPr lang="en-US" sz="4000" b="1" dirty="0"/>
              <a:t> growth we </a:t>
            </a:r>
            <a:br>
              <a:rPr lang="en-US" sz="4000" b="1" dirty="0"/>
            </a:br>
            <a:r>
              <a:rPr lang="en-US" sz="4000" b="1" dirty="0"/>
              <a:t>won’t have numerical growth </a:t>
            </a:r>
            <a:br>
              <a:rPr lang="en-US" sz="4000" b="1" dirty="0"/>
            </a:br>
            <a:r>
              <a:rPr lang="en-US" sz="4000" b="1" dirty="0"/>
              <a:t>in our congregations</a:t>
            </a:r>
            <a:br>
              <a:rPr lang="en-US" sz="4000" b="1" dirty="0"/>
            </a:br>
            <a:br>
              <a:rPr lang="en-US" sz="1900" b="1" dirty="0"/>
            </a:br>
            <a:r>
              <a:rPr lang="en-US" dirty="0"/>
              <a:t>- </a:t>
            </a:r>
            <a:r>
              <a:rPr lang="en-US" u="sng" dirty="0"/>
              <a:t>Ephesians 4:14-16</a:t>
            </a:r>
          </a:p>
        </p:txBody>
      </p:sp>
    </p:spTree>
    <p:extLst>
      <p:ext uri="{BB962C8B-B14F-4D97-AF65-F5344CB8AC3E}">
        <p14:creationId xmlns:p14="http://schemas.microsoft.com/office/powerpoint/2010/main" val="1325555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8764CB-4906-CB45-96E1-096AED484588}"/>
              </a:ext>
            </a:extLst>
          </p:cNvPr>
          <p:cNvSpPr>
            <a:spLocks noGrp="1"/>
          </p:cNvSpPr>
          <p:nvPr>
            <p:ph type="body" sz="quarter" idx="10"/>
          </p:nvPr>
        </p:nvSpPr>
        <p:spPr/>
        <p:txBody>
          <a:bodyPr>
            <a:normAutofit/>
          </a:bodyPr>
          <a:lstStyle/>
          <a:p>
            <a:r>
              <a:rPr lang="en-US" sz="2800" baseline="30000" dirty="0"/>
              <a:t>14</a:t>
            </a:r>
            <a:r>
              <a:rPr lang="en-US" sz="2800" dirty="0"/>
              <a:t> As a result, we are no longer to be children, tossed here and there by waves and carried about by every wind of doctrine, by the trickery of men, by craftiness in deceitful scheming; </a:t>
            </a:r>
            <a:r>
              <a:rPr lang="en-US" sz="2800" baseline="30000" dirty="0"/>
              <a:t>15</a:t>
            </a:r>
            <a:r>
              <a:rPr lang="en-US" sz="2800" dirty="0"/>
              <a:t> but speaking the truth in love, we are to grow up in all aspects into Him who is the head, even Christ,</a:t>
            </a:r>
          </a:p>
        </p:txBody>
      </p:sp>
      <p:sp>
        <p:nvSpPr>
          <p:cNvPr id="3" name="Text Placeholder 2">
            <a:extLst>
              <a:ext uri="{FF2B5EF4-FFF2-40B4-BE49-F238E27FC236}">
                <a16:creationId xmlns:a16="http://schemas.microsoft.com/office/drawing/2014/main" id="{F2AE35BC-1F4E-2947-BBBC-5999407BFC03}"/>
              </a:ext>
            </a:extLst>
          </p:cNvPr>
          <p:cNvSpPr>
            <a:spLocks noGrp="1"/>
          </p:cNvSpPr>
          <p:nvPr>
            <p:ph type="body" sz="quarter" idx="11"/>
          </p:nvPr>
        </p:nvSpPr>
        <p:spPr/>
        <p:txBody>
          <a:bodyPr/>
          <a:lstStyle/>
          <a:p>
            <a:r>
              <a:rPr lang="en-US" dirty="0"/>
              <a:t>- Ephesians 4:14-15</a:t>
            </a:r>
          </a:p>
        </p:txBody>
      </p:sp>
    </p:spTree>
    <p:extLst>
      <p:ext uri="{BB962C8B-B14F-4D97-AF65-F5344CB8AC3E}">
        <p14:creationId xmlns:p14="http://schemas.microsoft.com/office/powerpoint/2010/main" val="2743572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8764CB-4906-CB45-96E1-096AED484588}"/>
              </a:ext>
            </a:extLst>
          </p:cNvPr>
          <p:cNvSpPr>
            <a:spLocks noGrp="1"/>
          </p:cNvSpPr>
          <p:nvPr>
            <p:ph type="body" sz="quarter" idx="10"/>
          </p:nvPr>
        </p:nvSpPr>
        <p:spPr/>
        <p:txBody>
          <a:bodyPr>
            <a:normAutofit/>
          </a:bodyPr>
          <a:lstStyle/>
          <a:p>
            <a:r>
              <a:rPr lang="en-US" sz="2800" dirty="0"/>
              <a:t>from whom the whole body, being fitted and held together by what every joint supplies, according to the proper working of each individual part, causes the growth of the body for the building up of itself in love.</a:t>
            </a:r>
          </a:p>
        </p:txBody>
      </p:sp>
      <p:sp>
        <p:nvSpPr>
          <p:cNvPr id="3" name="Text Placeholder 2">
            <a:extLst>
              <a:ext uri="{FF2B5EF4-FFF2-40B4-BE49-F238E27FC236}">
                <a16:creationId xmlns:a16="http://schemas.microsoft.com/office/drawing/2014/main" id="{F2AE35BC-1F4E-2947-BBBC-5999407BFC03}"/>
              </a:ext>
            </a:extLst>
          </p:cNvPr>
          <p:cNvSpPr>
            <a:spLocks noGrp="1"/>
          </p:cNvSpPr>
          <p:nvPr>
            <p:ph type="body" sz="quarter" idx="11"/>
          </p:nvPr>
        </p:nvSpPr>
        <p:spPr/>
        <p:txBody>
          <a:bodyPr/>
          <a:lstStyle/>
          <a:p>
            <a:r>
              <a:rPr lang="en-US" dirty="0"/>
              <a:t>- Ephesians 4:16</a:t>
            </a:r>
          </a:p>
        </p:txBody>
      </p:sp>
    </p:spTree>
    <p:extLst>
      <p:ext uri="{BB962C8B-B14F-4D97-AF65-F5344CB8AC3E}">
        <p14:creationId xmlns:p14="http://schemas.microsoft.com/office/powerpoint/2010/main" val="2002130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3DAF-54D6-9344-ABB3-F6D2754CE693}"/>
              </a:ext>
            </a:extLst>
          </p:cNvPr>
          <p:cNvSpPr>
            <a:spLocks noGrp="1"/>
          </p:cNvSpPr>
          <p:nvPr>
            <p:ph type="title"/>
          </p:nvPr>
        </p:nvSpPr>
        <p:spPr/>
        <p:txBody>
          <a:bodyPr/>
          <a:lstStyle/>
          <a:p>
            <a:r>
              <a:rPr lang="en-US" dirty="0"/>
              <a:t>Why should I increase my faith?</a:t>
            </a:r>
          </a:p>
        </p:txBody>
      </p:sp>
      <p:sp>
        <p:nvSpPr>
          <p:cNvPr id="3" name="Text Placeholder 2">
            <a:extLst>
              <a:ext uri="{FF2B5EF4-FFF2-40B4-BE49-F238E27FC236}">
                <a16:creationId xmlns:a16="http://schemas.microsoft.com/office/drawing/2014/main" id="{DFC96137-4096-C843-9C68-AB26AFAFCED0}"/>
              </a:ext>
            </a:extLst>
          </p:cNvPr>
          <p:cNvSpPr>
            <a:spLocks noGrp="1"/>
          </p:cNvSpPr>
          <p:nvPr>
            <p:ph type="body" sz="quarter" idx="10"/>
          </p:nvPr>
        </p:nvSpPr>
        <p:spPr>
          <a:xfrm>
            <a:off x="598488" y="1334278"/>
            <a:ext cx="7913687" cy="3559402"/>
          </a:xfrm>
        </p:spPr>
        <p:txBody>
          <a:bodyPr>
            <a:normAutofit fontScale="85000" lnSpcReduction="20000"/>
          </a:bodyPr>
          <a:lstStyle/>
          <a:p>
            <a:pPr marL="512064" indent="-512064">
              <a:buFont typeface="+mj-lt"/>
              <a:buAutoNum type="arabicPeriod"/>
            </a:pPr>
            <a:r>
              <a:rPr lang="en-US" sz="2400" dirty="0"/>
              <a:t>God wants me to grow</a:t>
            </a:r>
          </a:p>
          <a:p>
            <a:pPr marL="512064" indent="-512064">
              <a:buFont typeface="+mj-lt"/>
              <a:buAutoNum type="arabicPeriod"/>
            </a:pPr>
            <a:r>
              <a:rPr lang="en-US" sz="2400" dirty="0"/>
              <a:t>We either move forward or backward</a:t>
            </a:r>
          </a:p>
          <a:p>
            <a:pPr marL="512064" indent="-512064">
              <a:spcAft>
                <a:spcPts val="1200"/>
              </a:spcAft>
              <a:buFont typeface="+mj-lt"/>
              <a:buAutoNum type="arabicPeriod"/>
            </a:pPr>
            <a:r>
              <a:rPr lang="en-US" sz="2400" dirty="0"/>
              <a:t>Without spiritual growth we won’t have numerical growth in our congregations</a:t>
            </a:r>
          </a:p>
          <a:p>
            <a:pPr marL="697230" indent="-697230">
              <a:spcAft>
                <a:spcPts val="1200"/>
              </a:spcAft>
              <a:buFont typeface="+mj-lt"/>
              <a:buAutoNum type="arabicPeriod"/>
            </a:pPr>
            <a:r>
              <a:rPr lang="en-US" sz="5200" b="1" dirty="0"/>
              <a:t>If God does not have you, </a:t>
            </a:r>
            <a:br>
              <a:rPr lang="en-US" sz="5200" b="1" dirty="0"/>
            </a:br>
            <a:r>
              <a:rPr lang="en-US" sz="5200" b="1" u="sng" dirty="0">
                <a:latin typeface="Lato Black" panose="020F0502020204030203" pitchFamily="34" charset="0"/>
                <a:ea typeface="Lato Black" panose="020F0502020204030203" pitchFamily="34" charset="0"/>
                <a:cs typeface="Lato Black" panose="020F0502020204030203" pitchFamily="34" charset="0"/>
              </a:rPr>
              <a:t>Satan</a:t>
            </a:r>
            <a:r>
              <a:rPr lang="en-US" sz="5200" b="1" dirty="0"/>
              <a:t> does</a:t>
            </a:r>
            <a:br>
              <a:rPr lang="en-US" sz="5200" b="1" dirty="0"/>
            </a:br>
            <a:br>
              <a:rPr lang="en-US" sz="2800" b="1" dirty="0"/>
            </a:br>
            <a:br>
              <a:rPr lang="en-US" sz="700" b="1" dirty="0"/>
            </a:br>
            <a:r>
              <a:rPr lang="en-US" dirty="0"/>
              <a:t>- </a:t>
            </a:r>
            <a:r>
              <a:rPr lang="en-US" u="sng" dirty="0"/>
              <a:t>1 Peter 5:6-8;</a:t>
            </a:r>
            <a:r>
              <a:rPr lang="en-US" dirty="0"/>
              <a:t> </a:t>
            </a:r>
            <a:r>
              <a:rPr lang="en-US" u="sng" dirty="0"/>
              <a:t>1 John 3:7-10;</a:t>
            </a:r>
            <a:r>
              <a:rPr lang="en-US" dirty="0"/>
              <a:t> Matthew 12:30</a:t>
            </a:r>
          </a:p>
        </p:txBody>
      </p:sp>
    </p:spTree>
    <p:extLst>
      <p:ext uri="{BB962C8B-B14F-4D97-AF65-F5344CB8AC3E}">
        <p14:creationId xmlns:p14="http://schemas.microsoft.com/office/powerpoint/2010/main" val="967128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C626BF-A96E-294E-B945-C7D4B29BDB2E}"/>
              </a:ext>
            </a:extLst>
          </p:cNvPr>
          <p:cNvSpPr>
            <a:spLocks noGrp="1"/>
          </p:cNvSpPr>
          <p:nvPr>
            <p:ph type="body" sz="quarter" idx="10"/>
          </p:nvPr>
        </p:nvSpPr>
        <p:spPr/>
        <p:txBody>
          <a:bodyPr>
            <a:normAutofit/>
          </a:bodyPr>
          <a:lstStyle/>
          <a:p>
            <a:r>
              <a:rPr lang="en-US" sz="2800" baseline="30000" dirty="0"/>
              <a:t>6</a:t>
            </a:r>
            <a:r>
              <a:rPr lang="en-US" sz="2800" dirty="0"/>
              <a:t> Therefore humble yourselves under the mighty hand of God, that He may exalt you at the proper time, </a:t>
            </a:r>
            <a:r>
              <a:rPr lang="en-US" sz="2800" baseline="30000" dirty="0"/>
              <a:t>7</a:t>
            </a:r>
            <a:r>
              <a:rPr lang="en-US" sz="2800" dirty="0"/>
              <a:t> casting all your anxiety on Him, because He cares for you. </a:t>
            </a:r>
            <a:r>
              <a:rPr lang="en-US" sz="2800" baseline="30000" dirty="0"/>
              <a:t>8</a:t>
            </a:r>
            <a:r>
              <a:rPr lang="en-US" sz="2800" dirty="0"/>
              <a:t> Be of sober spirit, be on the alert. Your adversary, the devil, prowls around like a roaring lion, seeking someone to devour.</a:t>
            </a:r>
          </a:p>
        </p:txBody>
      </p:sp>
      <p:sp>
        <p:nvSpPr>
          <p:cNvPr id="3" name="Text Placeholder 2">
            <a:extLst>
              <a:ext uri="{FF2B5EF4-FFF2-40B4-BE49-F238E27FC236}">
                <a16:creationId xmlns:a16="http://schemas.microsoft.com/office/drawing/2014/main" id="{B7608104-6B49-9C45-8118-968840847582}"/>
              </a:ext>
            </a:extLst>
          </p:cNvPr>
          <p:cNvSpPr>
            <a:spLocks noGrp="1"/>
          </p:cNvSpPr>
          <p:nvPr>
            <p:ph type="body" sz="quarter" idx="11"/>
          </p:nvPr>
        </p:nvSpPr>
        <p:spPr/>
        <p:txBody>
          <a:bodyPr/>
          <a:lstStyle/>
          <a:p>
            <a:r>
              <a:rPr lang="en-US" dirty="0"/>
              <a:t>- 1 Peter 5:6-8</a:t>
            </a:r>
          </a:p>
        </p:txBody>
      </p:sp>
    </p:spTree>
    <p:extLst>
      <p:ext uri="{BB962C8B-B14F-4D97-AF65-F5344CB8AC3E}">
        <p14:creationId xmlns:p14="http://schemas.microsoft.com/office/powerpoint/2010/main" val="1305889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419B7B-3D2F-2D47-9CB1-17308D0DDD56}"/>
              </a:ext>
            </a:extLst>
          </p:cNvPr>
          <p:cNvSpPr>
            <a:spLocks noGrp="1"/>
          </p:cNvSpPr>
          <p:nvPr>
            <p:ph type="body" sz="quarter" idx="10"/>
          </p:nvPr>
        </p:nvSpPr>
        <p:spPr/>
        <p:txBody>
          <a:bodyPr>
            <a:normAutofit lnSpcReduction="10000"/>
          </a:bodyPr>
          <a:lstStyle/>
          <a:p>
            <a:r>
              <a:rPr lang="en-US" baseline="30000" dirty="0"/>
              <a:t>7</a:t>
            </a:r>
            <a:r>
              <a:rPr lang="en-US" dirty="0"/>
              <a:t> Little children, make sure no one deceives you; the one who practices righteousness is righteous, just as He is righteous; </a:t>
            </a:r>
            <a:r>
              <a:rPr lang="en-US" baseline="30000" dirty="0"/>
              <a:t>8</a:t>
            </a:r>
            <a:r>
              <a:rPr lang="en-US" dirty="0"/>
              <a:t> the one who practices sin is of the devil; for the devil has sinned from the beginning. The Son of God appeared for this purpose, to destroy the works of the devil.</a:t>
            </a:r>
          </a:p>
        </p:txBody>
      </p:sp>
      <p:sp>
        <p:nvSpPr>
          <p:cNvPr id="3" name="Text Placeholder 2">
            <a:extLst>
              <a:ext uri="{FF2B5EF4-FFF2-40B4-BE49-F238E27FC236}">
                <a16:creationId xmlns:a16="http://schemas.microsoft.com/office/drawing/2014/main" id="{98D60C19-8AFF-E749-9DC6-FDF1E1144E31}"/>
              </a:ext>
            </a:extLst>
          </p:cNvPr>
          <p:cNvSpPr>
            <a:spLocks noGrp="1"/>
          </p:cNvSpPr>
          <p:nvPr>
            <p:ph type="body" sz="quarter" idx="11"/>
          </p:nvPr>
        </p:nvSpPr>
        <p:spPr/>
        <p:txBody>
          <a:bodyPr/>
          <a:lstStyle/>
          <a:p>
            <a:r>
              <a:rPr lang="en-US" dirty="0"/>
              <a:t>- 1 John 3:7-8</a:t>
            </a:r>
          </a:p>
        </p:txBody>
      </p:sp>
    </p:spTree>
    <p:extLst>
      <p:ext uri="{BB962C8B-B14F-4D97-AF65-F5344CB8AC3E}">
        <p14:creationId xmlns:p14="http://schemas.microsoft.com/office/powerpoint/2010/main" val="337155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419B7B-3D2F-2D47-9CB1-17308D0DDD56}"/>
              </a:ext>
            </a:extLst>
          </p:cNvPr>
          <p:cNvSpPr>
            <a:spLocks noGrp="1"/>
          </p:cNvSpPr>
          <p:nvPr>
            <p:ph type="body" sz="quarter" idx="10"/>
          </p:nvPr>
        </p:nvSpPr>
        <p:spPr/>
        <p:txBody>
          <a:bodyPr>
            <a:normAutofit lnSpcReduction="10000"/>
          </a:bodyPr>
          <a:lstStyle/>
          <a:p>
            <a:r>
              <a:rPr lang="en-US" baseline="30000" dirty="0">
                <a:latin typeface="Lato" panose="020F0502020204030203" pitchFamily="34" charset="0"/>
                <a:cs typeface="Lato" panose="020F0502020204030203" pitchFamily="34" charset="0"/>
              </a:rPr>
              <a:t>9</a:t>
            </a:r>
            <a:r>
              <a:rPr lang="en-US" dirty="0">
                <a:latin typeface="Lato" panose="020F0502020204030203" pitchFamily="34" charset="0"/>
                <a:cs typeface="Lato" panose="020F0502020204030203" pitchFamily="34" charset="0"/>
              </a:rPr>
              <a:t> No one who is born of God practices sin, because His seed abides in him; and he cannot sin, because he is born of God. </a:t>
            </a:r>
            <a:r>
              <a:rPr lang="en-US" baseline="30000" dirty="0">
                <a:latin typeface="Lato" panose="020F0502020204030203" pitchFamily="34" charset="0"/>
                <a:cs typeface="Lato" panose="020F0502020204030203" pitchFamily="34" charset="0"/>
              </a:rPr>
              <a:t>10</a:t>
            </a:r>
            <a:r>
              <a:rPr lang="en-US" dirty="0">
                <a:latin typeface="Lato" panose="020F0502020204030203" pitchFamily="34" charset="0"/>
                <a:cs typeface="Lato" panose="020F0502020204030203" pitchFamily="34" charset="0"/>
              </a:rPr>
              <a:t> By this the children of God and the children of the devil are obvious: anyone who does not practice righteousness is not of God, nor the one who does not love his brother.</a:t>
            </a:r>
          </a:p>
        </p:txBody>
      </p:sp>
      <p:sp>
        <p:nvSpPr>
          <p:cNvPr id="3" name="Text Placeholder 2">
            <a:extLst>
              <a:ext uri="{FF2B5EF4-FFF2-40B4-BE49-F238E27FC236}">
                <a16:creationId xmlns:a16="http://schemas.microsoft.com/office/drawing/2014/main" id="{98D60C19-8AFF-E749-9DC6-FDF1E1144E31}"/>
              </a:ext>
            </a:extLst>
          </p:cNvPr>
          <p:cNvSpPr>
            <a:spLocks noGrp="1"/>
          </p:cNvSpPr>
          <p:nvPr>
            <p:ph type="body" sz="quarter" idx="11"/>
          </p:nvPr>
        </p:nvSpPr>
        <p:spPr/>
        <p:txBody>
          <a:bodyPr/>
          <a:lstStyle/>
          <a:p>
            <a:r>
              <a:rPr lang="en-US" dirty="0"/>
              <a:t>1 John 3:9-10</a:t>
            </a:r>
          </a:p>
        </p:txBody>
      </p:sp>
    </p:spTree>
    <p:extLst>
      <p:ext uri="{BB962C8B-B14F-4D97-AF65-F5344CB8AC3E}">
        <p14:creationId xmlns:p14="http://schemas.microsoft.com/office/powerpoint/2010/main" val="2831450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3DAF-54D6-9344-ABB3-F6D2754CE693}"/>
              </a:ext>
            </a:extLst>
          </p:cNvPr>
          <p:cNvSpPr>
            <a:spLocks noGrp="1"/>
          </p:cNvSpPr>
          <p:nvPr>
            <p:ph type="title"/>
          </p:nvPr>
        </p:nvSpPr>
        <p:spPr/>
        <p:txBody>
          <a:bodyPr/>
          <a:lstStyle/>
          <a:p>
            <a:r>
              <a:rPr lang="en-US" dirty="0"/>
              <a:t>Why should I increase my faith?</a:t>
            </a:r>
          </a:p>
        </p:txBody>
      </p:sp>
      <p:sp>
        <p:nvSpPr>
          <p:cNvPr id="3" name="Text Placeholder 2">
            <a:extLst>
              <a:ext uri="{FF2B5EF4-FFF2-40B4-BE49-F238E27FC236}">
                <a16:creationId xmlns:a16="http://schemas.microsoft.com/office/drawing/2014/main" id="{DFC96137-4096-C843-9C68-AB26AFAFCED0}"/>
              </a:ext>
            </a:extLst>
          </p:cNvPr>
          <p:cNvSpPr>
            <a:spLocks noGrp="1"/>
          </p:cNvSpPr>
          <p:nvPr>
            <p:ph type="body" sz="quarter" idx="10"/>
          </p:nvPr>
        </p:nvSpPr>
        <p:spPr>
          <a:xfrm>
            <a:off x="598488" y="1334278"/>
            <a:ext cx="7913687" cy="3559402"/>
          </a:xfrm>
        </p:spPr>
        <p:txBody>
          <a:bodyPr/>
          <a:lstStyle/>
          <a:p>
            <a:pPr marL="697230" indent="-697230">
              <a:buFont typeface="+mj-lt"/>
              <a:buAutoNum type="arabicPeriod"/>
            </a:pPr>
            <a:r>
              <a:rPr lang="en-US" sz="4800" b="1" u="sng" dirty="0">
                <a:latin typeface="Lato Black" panose="020F0502020204030203" pitchFamily="34" charset="0"/>
                <a:ea typeface="Lato Black" panose="020F0502020204030203" pitchFamily="34" charset="0"/>
                <a:cs typeface="Lato Black" panose="020F0502020204030203" pitchFamily="34" charset="0"/>
              </a:rPr>
              <a:t>God</a:t>
            </a:r>
            <a:r>
              <a:rPr lang="en-US" sz="4800" b="1" dirty="0"/>
              <a:t> wants me to grow</a:t>
            </a:r>
            <a:br>
              <a:rPr lang="en-US" sz="4400" b="1" dirty="0"/>
            </a:br>
            <a:br>
              <a:rPr lang="en-US" dirty="0"/>
            </a:br>
            <a:r>
              <a:rPr lang="en-US" dirty="0"/>
              <a:t>- </a:t>
            </a:r>
            <a:r>
              <a:rPr lang="en-US" u="sng" dirty="0"/>
              <a:t>Matthew 17:14-20</a:t>
            </a:r>
            <a:r>
              <a:rPr lang="en-US" dirty="0"/>
              <a:t>; </a:t>
            </a:r>
            <a:r>
              <a:rPr lang="en-US" u="sng" dirty="0"/>
              <a:t>13:31-32</a:t>
            </a:r>
            <a:endParaRPr lang="en-US" dirty="0"/>
          </a:p>
        </p:txBody>
      </p:sp>
    </p:spTree>
    <p:extLst>
      <p:ext uri="{BB962C8B-B14F-4D97-AF65-F5344CB8AC3E}">
        <p14:creationId xmlns:p14="http://schemas.microsoft.com/office/powerpoint/2010/main" val="4000457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6C65F2-4235-E745-B8A8-2739209107A4}"/>
              </a:ext>
            </a:extLst>
          </p:cNvPr>
          <p:cNvSpPr>
            <a:spLocks noGrp="1"/>
          </p:cNvSpPr>
          <p:nvPr>
            <p:ph type="body" sz="quarter" idx="10"/>
          </p:nvPr>
        </p:nvSpPr>
        <p:spPr/>
        <p:txBody>
          <a:bodyPr>
            <a:normAutofit/>
          </a:bodyPr>
          <a:lstStyle/>
          <a:p>
            <a:r>
              <a:rPr lang="en-US" sz="4000" dirty="0"/>
              <a:t>"He who is not with Me is against Me; and he who does not gather with Me scatters.</a:t>
            </a:r>
          </a:p>
        </p:txBody>
      </p:sp>
      <p:sp>
        <p:nvSpPr>
          <p:cNvPr id="3" name="Text Placeholder 2">
            <a:extLst>
              <a:ext uri="{FF2B5EF4-FFF2-40B4-BE49-F238E27FC236}">
                <a16:creationId xmlns:a16="http://schemas.microsoft.com/office/drawing/2014/main" id="{A0765DAD-EF06-9F46-A002-D8AED5CE1917}"/>
              </a:ext>
            </a:extLst>
          </p:cNvPr>
          <p:cNvSpPr>
            <a:spLocks noGrp="1"/>
          </p:cNvSpPr>
          <p:nvPr>
            <p:ph type="body" sz="quarter" idx="11"/>
          </p:nvPr>
        </p:nvSpPr>
        <p:spPr/>
        <p:txBody>
          <a:bodyPr/>
          <a:lstStyle/>
          <a:p>
            <a:r>
              <a:rPr lang="en-US" dirty="0"/>
              <a:t>- Matthew 12:30</a:t>
            </a:r>
          </a:p>
        </p:txBody>
      </p:sp>
    </p:spTree>
    <p:extLst>
      <p:ext uri="{BB962C8B-B14F-4D97-AF65-F5344CB8AC3E}">
        <p14:creationId xmlns:p14="http://schemas.microsoft.com/office/powerpoint/2010/main" val="674829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3DAF-54D6-9344-ABB3-F6D2754CE693}"/>
              </a:ext>
            </a:extLst>
          </p:cNvPr>
          <p:cNvSpPr>
            <a:spLocks noGrp="1"/>
          </p:cNvSpPr>
          <p:nvPr>
            <p:ph type="title"/>
          </p:nvPr>
        </p:nvSpPr>
        <p:spPr/>
        <p:txBody>
          <a:bodyPr/>
          <a:lstStyle/>
          <a:p>
            <a:r>
              <a:rPr lang="en-US" dirty="0"/>
              <a:t>Why should I increase my faith?</a:t>
            </a:r>
          </a:p>
        </p:txBody>
      </p:sp>
      <p:sp>
        <p:nvSpPr>
          <p:cNvPr id="3" name="Text Placeholder 2">
            <a:extLst>
              <a:ext uri="{FF2B5EF4-FFF2-40B4-BE49-F238E27FC236}">
                <a16:creationId xmlns:a16="http://schemas.microsoft.com/office/drawing/2014/main" id="{DFC96137-4096-C843-9C68-AB26AFAFCED0}"/>
              </a:ext>
            </a:extLst>
          </p:cNvPr>
          <p:cNvSpPr>
            <a:spLocks noGrp="1"/>
          </p:cNvSpPr>
          <p:nvPr>
            <p:ph type="body" sz="quarter" idx="10"/>
          </p:nvPr>
        </p:nvSpPr>
        <p:spPr>
          <a:xfrm>
            <a:off x="598488" y="1334278"/>
            <a:ext cx="8171439" cy="3559402"/>
          </a:xfrm>
        </p:spPr>
        <p:txBody>
          <a:bodyPr>
            <a:normAutofit/>
          </a:bodyPr>
          <a:lstStyle/>
          <a:p>
            <a:pPr marL="457200" indent="-457200">
              <a:spcAft>
                <a:spcPts val="600"/>
              </a:spcAft>
              <a:buFont typeface="+mj-lt"/>
              <a:buAutoNum type="arabicPeriod" startAt="4"/>
            </a:pPr>
            <a:r>
              <a:rPr lang="en-US" sz="1700" dirty="0"/>
              <a:t>If God does not have you, Satan does</a:t>
            </a:r>
          </a:p>
          <a:p>
            <a:pPr marL="697230" indent="-697230">
              <a:spcAft>
                <a:spcPts val="1200"/>
              </a:spcAft>
              <a:buFont typeface="+mj-lt"/>
              <a:buAutoNum type="arabicPeriod" startAt="4"/>
            </a:pPr>
            <a:r>
              <a:rPr lang="en-US" sz="5400" b="1" dirty="0"/>
              <a:t>Without faith we </a:t>
            </a:r>
            <a:br>
              <a:rPr lang="en-US" sz="5400" b="1" dirty="0"/>
            </a:br>
            <a:r>
              <a:rPr lang="en-US" sz="5400" b="1" dirty="0"/>
              <a:t>can’t </a:t>
            </a:r>
            <a:r>
              <a:rPr lang="en-US" sz="5400" b="1" u="sng" dirty="0">
                <a:latin typeface="Lato Black" panose="020F0502020204030203" pitchFamily="34" charset="0"/>
                <a:ea typeface="Lato Black" panose="020F0502020204030203" pitchFamily="34" charset="0"/>
                <a:cs typeface="Lato Black" panose="020F0502020204030203" pitchFamily="34" charset="0"/>
              </a:rPr>
              <a:t>please</a:t>
            </a:r>
            <a:r>
              <a:rPr lang="en-US" sz="5400" b="1" dirty="0"/>
              <a:t> God</a:t>
            </a:r>
            <a:r>
              <a:rPr lang="en-US" sz="5400" dirty="0"/>
              <a:t> </a:t>
            </a:r>
            <a:br>
              <a:rPr lang="en-US" sz="4800" dirty="0"/>
            </a:br>
            <a:br>
              <a:rPr lang="en-US" sz="2400" dirty="0"/>
            </a:br>
            <a:r>
              <a:rPr lang="en-US" sz="2400" dirty="0"/>
              <a:t>- </a:t>
            </a:r>
            <a:r>
              <a:rPr lang="en-US" u="sng" dirty="0"/>
              <a:t>Hebrews 11:6</a:t>
            </a:r>
          </a:p>
        </p:txBody>
      </p:sp>
    </p:spTree>
    <p:extLst>
      <p:ext uri="{BB962C8B-B14F-4D97-AF65-F5344CB8AC3E}">
        <p14:creationId xmlns:p14="http://schemas.microsoft.com/office/powerpoint/2010/main" val="1825950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45E28F-0834-1542-A666-5A67FB37F5F0}"/>
              </a:ext>
            </a:extLst>
          </p:cNvPr>
          <p:cNvSpPr>
            <a:spLocks noGrp="1"/>
          </p:cNvSpPr>
          <p:nvPr>
            <p:ph type="body" sz="quarter" idx="10"/>
          </p:nvPr>
        </p:nvSpPr>
        <p:spPr/>
        <p:txBody>
          <a:bodyPr/>
          <a:lstStyle/>
          <a:p>
            <a:r>
              <a:rPr lang="en-US" dirty="0"/>
              <a:t>And without faith it is impossible to please Him, for he who comes to God must believe that He is and that He is a rewarder of those who seek Him.</a:t>
            </a:r>
          </a:p>
        </p:txBody>
      </p:sp>
      <p:sp>
        <p:nvSpPr>
          <p:cNvPr id="3" name="Text Placeholder 2">
            <a:extLst>
              <a:ext uri="{FF2B5EF4-FFF2-40B4-BE49-F238E27FC236}">
                <a16:creationId xmlns:a16="http://schemas.microsoft.com/office/drawing/2014/main" id="{83463BF7-2D88-604F-A20A-7D6B8952E064}"/>
              </a:ext>
            </a:extLst>
          </p:cNvPr>
          <p:cNvSpPr>
            <a:spLocks noGrp="1"/>
          </p:cNvSpPr>
          <p:nvPr>
            <p:ph type="body" sz="quarter" idx="11"/>
          </p:nvPr>
        </p:nvSpPr>
        <p:spPr/>
        <p:txBody>
          <a:bodyPr/>
          <a:lstStyle/>
          <a:p>
            <a:r>
              <a:rPr lang="en-US" dirty="0"/>
              <a:t>- Hebrews 11:6</a:t>
            </a:r>
          </a:p>
        </p:txBody>
      </p:sp>
    </p:spTree>
    <p:extLst>
      <p:ext uri="{BB962C8B-B14F-4D97-AF65-F5344CB8AC3E}">
        <p14:creationId xmlns:p14="http://schemas.microsoft.com/office/powerpoint/2010/main" val="2152540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3DAF-54D6-9344-ABB3-F6D2754CE693}"/>
              </a:ext>
            </a:extLst>
          </p:cNvPr>
          <p:cNvSpPr>
            <a:spLocks noGrp="1"/>
          </p:cNvSpPr>
          <p:nvPr>
            <p:ph type="title"/>
          </p:nvPr>
        </p:nvSpPr>
        <p:spPr/>
        <p:txBody>
          <a:bodyPr/>
          <a:lstStyle/>
          <a:p>
            <a:r>
              <a:rPr lang="en-US" dirty="0"/>
              <a:t>Why should I increase my faith?</a:t>
            </a:r>
          </a:p>
        </p:txBody>
      </p:sp>
      <p:sp>
        <p:nvSpPr>
          <p:cNvPr id="3" name="Text Placeholder 2">
            <a:extLst>
              <a:ext uri="{FF2B5EF4-FFF2-40B4-BE49-F238E27FC236}">
                <a16:creationId xmlns:a16="http://schemas.microsoft.com/office/drawing/2014/main" id="{DFC96137-4096-C843-9C68-AB26AFAFCED0}"/>
              </a:ext>
            </a:extLst>
          </p:cNvPr>
          <p:cNvSpPr>
            <a:spLocks noGrp="1"/>
          </p:cNvSpPr>
          <p:nvPr>
            <p:ph type="body" sz="quarter" idx="10"/>
          </p:nvPr>
        </p:nvSpPr>
        <p:spPr>
          <a:xfrm>
            <a:off x="598489" y="1334278"/>
            <a:ext cx="7913172" cy="3559402"/>
          </a:xfrm>
        </p:spPr>
        <p:txBody>
          <a:bodyPr>
            <a:normAutofit/>
          </a:bodyPr>
          <a:lstStyle/>
          <a:p>
            <a:pPr marL="457200" indent="-457200">
              <a:buFont typeface="+mj-lt"/>
              <a:buAutoNum type="arabicPeriod" startAt="4"/>
            </a:pPr>
            <a:r>
              <a:rPr lang="en-US" sz="1700" dirty="0"/>
              <a:t>If God does not have you, Satan does</a:t>
            </a:r>
          </a:p>
          <a:p>
            <a:pPr marL="457200" indent="-457200">
              <a:spcAft>
                <a:spcPts val="1200"/>
              </a:spcAft>
              <a:buFont typeface="+mj-lt"/>
              <a:buAutoNum type="arabicPeriod" startAt="4"/>
            </a:pPr>
            <a:r>
              <a:rPr lang="en-US" sz="1700" dirty="0"/>
              <a:t>Without faith we can’t please God</a:t>
            </a:r>
          </a:p>
          <a:p>
            <a:pPr marL="697230" indent="-697230">
              <a:spcAft>
                <a:spcPts val="1200"/>
              </a:spcAft>
              <a:buFont typeface="+mj-lt"/>
              <a:buAutoNum type="arabicPeriod" startAt="4"/>
            </a:pPr>
            <a:r>
              <a:rPr lang="en-US" sz="3600" b="1" dirty="0"/>
              <a:t>Faith development fosters healthy and harmonious </a:t>
            </a:r>
            <a:r>
              <a:rPr lang="en-US" sz="3600" b="1" u="sng" dirty="0">
                <a:latin typeface="Lato Black" panose="020F0502020204030203" pitchFamily="34" charset="0"/>
                <a:ea typeface="Lato Black" panose="020F0502020204030203" pitchFamily="34" charset="0"/>
                <a:cs typeface="Lato Black" panose="020F0502020204030203" pitchFamily="34" charset="0"/>
              </a:rPr>
              <a:t>relationships</a:t>
            </a:r>
            <a:r>
              <a:rPr lang="en-US" sz="3600" b="1" dirty="0"/>
              <a:t> in the family of God.</a:t>
            </a:r>
          </a:p>
        </p:txBody>
      </p:sp>
    </p:spTree>
    <p:extLst>
      <p:ext uri="{BB962C8B-B14F-4D97-AF65-F5344CB8AC3E}">
        <p14:creationId xmlns:p14="http://schemas.microsoft.com/office/powerpoint/2010/main" val="2646936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3DAF-54D6-9344-ABB3-F6D2754CE693}"/>
              </a:ext>
            </a:extLst>
          </p:cNvPr>
          <p:cNvSpPr>
            <a:spLocks noGrp="1"/>
          </p:cNvSpPr>
          <p:nvPr>
            <p:ph type="title"/>
          </p:nvPr>
        </p:nvSpPr>
        <p:spPr/>
        <p:txBody>
          <a:bodyPr/>
          <a:lstStyle/>
          <a:p>
            <a:r>
              <a:rPr lang="en-US" dirty="0"/>
              <a:t>Why should I increase my faith?</a:t>
            </a:r>
          </a:p>
        </p:txBody>
      </p:sp>
      <p:sp>
        <p:nvSpPr>
          <p:cNvPr id="3" name="Text Placeholder 2">
            <a:extLst>
              <a:ext uri="{FF2B5EF4-FFF2-40B4-BE49-F238E27FC236}">
                <a16:creationId xmlns:a16="http://schemas.microsoft.com/office/drawing/2014/main" id="{DFC96137-4096-C843-9C68-AB26AFAFCED0}"/>
              </a:ext>
            </a:extLst>
          </p:cNvPr>
          <p:cNvSpPr>
            <a:spLocks noGrp="1"/>
          </p:cNvSpPr>
          <p:nvPr>
            <p:ph type="body" sz="quarter" idx="10"/>
          </p:nvPr>
        </p:nvSpPr>
        <p:spPr>
          <a:xfrm>
            <a:off x="598489" y="1334278"/>
            <a:ext cx="7913172" cy="3559402"/>
          </a:xfrm>
        </p:spPr>
        <p:txBody>
          <a:bodyPr>
            <a:normAutofit fontScale="92500" lnSpcReduction="10000"/>
          </a:bodyPr>
          <a:lstStyle/>
          <a:p>
            <a:pPr marL="457200" indent="-457200">
              <a:buFont typeface="+mj-lt"/>
              <a:buAutoNum type="arabicPeriod" startAt="4"/>
            </a:pPr>
            <a:r>
              <a:rPr lang="en-US" sz="1700" dirty="0"/>
              <a:t>If God does not have you, Satan does</a:t>
            </a:r>
          </a:p>
          <a:p>
            <a:pPr marL="457200" indent="-457200">
              <a:spcAft>
                <a:spcPts val="1200"/>
              </a:spcAft>
              <a:buFont typeface="+mj-lt"/>
              <a:buAutoNum type="arabicPeriod" startAt="4"/>
            </a:pPr>
            <a:r>
              <a:rPr lang="en-US" sz="1700" dirty="0"/>
              <a:t>Without faith we can’t please God</a:t>
            </a:r>
          </a:p>
          <a:p>
            <a:pPr marL="697230" indent="-697230">
              <a:spcAft>
                <a:spcPts val="1200"/>
              </a:spcAft>
              <a:buFont typeface="+mj-lt"/>
              <a:buAutoNum type="arabicPeriod" startAt="4"/>
            </a:pPr>
            <a:r>
              <a:rPr lang="en-US" sz="3600" b="1" dirty="0"/>
              <a:t>Faith development fosters healthy and harmonious </a:t>
            </a:r>
            <a:r>
              <a:rPr lang="en-US" sz="3600" b="1" u="sng" dirty="0">
                <a:latin typeface="Lato Black" panose="020F0502020204030203" pitchFamily="34" charset="0"/>
                <a:ea typeface="Lato Black" panose="020F0502020204030203" pitchFamily="34" charset="0"/>
                <a:cs typeface="Lato Black" panose="020F0502020204030203" pitchFamily="34" charset="0"/>
              </a:rPr>
              <a:t>relationships</a:t>
            </a:r>
            <a:r>
              <a:rPr lang="en-US" sz="3600" b="1" dirty="0"/>
              <a:t> in the family of God.</a:t>
            </a:r>
            <a:br>
              <a:rPr lang="en-US" sz="3600" b="1" dirty="0"/>
            </a:br>
            <a:br>
              <a:rPr lang="en-US" sz="1700" b="1" dirty="0"/>
            </a:br>
            <a:r>
              <a:rPr lang="en-US" sz="3600" b="1" dirty="0"/>
              <a:t>Others are struggling too</a:t>
            </a:r>
            <a:br>
              <a:rPr lang="en-US" sz="3600" b="1" dirty="0"/>
            </a:br>
            <a:r>
              <a:rPr lang="en-US" sz="3600" b="1" dirty="0"/>
              <a:t>- </a:t>
            </a:r>
            <a:r>
              <a:rPr lang="en-US" sz="3600" u="sng" dirty="0"/>
              <a:t>2 Timothy 2:24-26</a:t>
            </a:r>
          </a:p>
          <a:p>
            <a:pPr marL="697230" indent="-697230">
              <a:spcAft>
                <a:spcPts val="1200"/>
              </a:spcAft>
              <a:buFont typeface="+mj-lt"/>
              <a:buAutoNum type="arabicPeriod" startAt="4"/>
            </a:pPr>
            <a:endParaRPr lang="en-US" sz="3600" b="1" dirty="0"/>
          </a:p>
        </p:txBody>
      </p:sp>
    </p:spTree>
    <p:extLst>
      <p:ext uri="{BB962C8B-B14F-4D97-AF65-F5344CB8AC3E}">
        <p14:creationId xmlns:p14="http://schemas.microsoft.com/office/powerpoint/2010/main" val="1485140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DEAD12-15EA-C64B-8256-39E374FA0495}"/>
              </a:ext>
            </a:extLst>
          </p:cNvPr>
          <p:cNvSpPr>
            <a:spLocks noGrp="1"/>
          </p:cNvSpPr>
          <p:nvPr>
            <p:ph type="body" sz="quarter" idx="10"/>
          </p:nvPr>
        </p:nvSpPr>
        <p:spPr>
          <a:xfrm>
            <a:off x="713221" y="429598"/>
            <a:ext cx="7717558" cy="3680039"/>
          </a:xfrm>
        </p:spPr>
        <p:txBody>
          <a:bodyPr>
            <a:normAutofit/>
          </a:bodyPr>
          <a:lstStyle/>
          <a:p>
            <a:r>
              <a:rPr lang="en-US" sz="2600" baseline="30000" dirty="0"/>
              <a:t>24</a:t>
            </a:r>
            <a:r>
              <a:rPr lang="en-US" sz="2600" dirty="0"/>
              <a:t> The Lord’s bond-servant must not be quarrelsome, but be kind to all, able to teach, patient when wronged, </a:t>
            </a:r>
            <a:r>
              <a:rPr lang="en-US" sz="2600" baseline="30000" dirty="0"/>
              <a:t>25</a:t>
            </a:r>
            <a:r>
              <a:rPr lang="en-US" sz="2600" dirty="0"/>
              <a:t> with gentleness correcting those who are in opposition, if perhaps God may grant them repentance leading to the knowledge of the truth, </a:t>
            </a:r>
            <a:r>
              <a:rPr lang="en-US" sz="2600" baseline="30000" dirty="0"/>
              <a:t>26</a:t>
            </a:r>
            <a:r>
              <a:rPr lang="en-US" sz="2600" dirty="0"/>
              <a:t> and they may come to their senses and escape from the snare of the devil, having been held captive by him to do his will.</a:t>
            </a:r>
          </a:p>
        </p:txBody>
      </p:sp>
      <p:sp>
        <p:nvSpPr>
          <p:cNvPr id="3" name="Text Placeholder 2">
            <a:extLst>
              <a:ext uri="{FF2B5EF4-FFF2-40B4-BE49-F238E27FC236}">
                <a16:creationId xmlns:a16="http://schemas.microsoft.com/office/drawing/2014/main" id="{2BEC3D35-A7DD-E242-B681-00ECABE609FF}"/>
              </a:ext>
            </a:extLst>
          </p:cNvPr>
          <p:cNvSpPr>
            <a:spLocks noGrp="1"/>
          </p:cNvSpPr>
          <p:nvPr>
            <p:ph type="body" sz="quarter" idx="11"/>
          </p:nvPr>
        </p:nvSpPr>
        <p:spPr/>
        <p:txBody>
          <a:bodyPr/>
          <a:lstStyle/>
          <a:p>
            <a:r>
              <a:rPr lang="en-US" dirty="0"/>
              <a:t>- 2 Timothy 2:24-26</a:t>
            </a:r>
          </a:p>
        </p:txBody>
      </p:sp>
    </p:spTree>
    <p:extLst>
      <p:ext uri="{BB962C8B-B14F-4D97-AF65-F5344CB8AC3E}">
        <p14:creationId xmlns:p14="http://schemas.microsoft.com/office/powerpoint/2010/main" val="1725297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583C8-469E-E943-82BE-9D29613510BE}"/>
              </a:ext>
            </a:extLst>
          </p:cNvPr>
          <p:cNvSpPr>
            <a:spLocks noGrp="1"/>
          </p:cNvSpPr>
          <p:nvPr>
            <p:ph type="title"/>
          </p:nvPr>
        </p:nvSpPr>
        <p:spPr>
          <a:xfrm>
            <a:off x="1319917" y="465439"/>
            <a:ext cx="7208797" cy="4236288"/>
          </a:xfrm>
        </p:spPr>
        <p:txBody>
          <a:bodyPr>
            <a:normAutofit/>
          </a:bodyPr>
          <a:lstStyle/>
          <a:p>
            <a:pPr algn="l"/>
            <a:r>
              <a:rPr lang="en-US" sz="6000" dirty="0"/>
              <a:t>What is </a:t>
            </a:r>
            <a:br>
              <a:rPr lang="en-US" sz="6000" dirty="0"/>
            </a:br>
            <a:r>
              <a:rPr lang="en-US" sz="6000" dirty="0"/>
              <a:t>your motivation?</a:t>
            </a:r>
          </a:p>
        </p:txBody>
      </p:sp>
    </p:spTree>
    <p:extLst>
      <p:ext uri="{BB962C8B-B14F-4D97-AF65-F5344CB8AC3E}">
        <p14:creationId xmlns:p14="http://schemas.microsoft.com/office/powerpoint/2010/main" val="690891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317F0-2A26-FE4C-9432-F20FA74B3683}"/>
              </a:ext>
            </a:extLst>
          </p:cNvPr>
          <p:cNvSpPr>
            <a:spLocks noGrp="1"/>
          </p:cNvSpPr>
          <p:nvPr>
            <p:ph type="body" sz="quarter" idx="10"/>
          </p:nvPr>
        </p:nvSpPr>
        <p:spPr/>
        <p:txBody>
          <a:bodyPr>
            <a:normAutofit/>
          </a:bodyPr>
          <a:lstStyle/>
          <a:p>
            <a:r>
              <a:rPr lang="en-US" sz="2800" baseline="30000" dirty="0"/>
              <a:t>14</a:t>
            </a:r>
            <a:r>
              <a:rPr lang="en-US" sz="2800" dirty="0"/>
              <a:t> When they came to the crowd, a man came up to Jesus, falling on his knees before Him and saying, </a:t>
            </a:r>
            <a:r>
              <a:rPr lang="en-US" sz="2800" baseline="30000" dirty="0"/>
              <a:t>15</a:t>
            </a:r>
            <a:r>
              <a:rPr lang="en-US" sz="2800" dirty="0"/>
              <a:t> “Lord, have mercy on my son, for he is a lunatic and is very ill; for he often falls into the fire and often into the water.</a:t>
            </a:r>
          </a:p>
        </p:txBody>
      </p:sp>
      <p:sp>
        <p:nvSpPr>
          <p:cNvPr id="3" name="Text Placeholder 2">
            <a:extLst>
              <a:ext uri="{FF2B5EF4-FFF2-40B4-BE49-F238E27FC236}">
                <a16:creationId xmlns:a16="http://schemas.microsoft.com/office/drawing/2014/main" id="{8960167B-9823-9845-B04D-4B0053439DBD}"/>
              </a:ext>
            </a:extLst>
          </p:cNvPr>
          <p:cNvSpPr>
            <a:spLocks noGrp="1"/>
          </p:cNvSpPr>
          <p:nvPr>
            <p:ph type="body" sz="quarter" idx="11"/>
          </p:nvPr>
        </p:nvSpPr>
        <p:spPr/>
        <p:txBody>
          <a:bodyPr/>
          <a:lstStyle/>
          <a:p>
            <a:r>
              <a:rPr lang="en-US" dirty="0"/>
              <a:t>- Matthew 17:14-15</a:t>
            </a:r>
          </a:p>
        </p:txBody>
      </p:sp>
    </p:spTree>
    <p:extLst>
      <p:ext uri="{BB962C8B-B14F-4D97-AF65-F5344CB8AC3E}">
        <p14:creationId xmlns:p14="http://schemas.microsoft.com/office/powerpoint/2010/main" val="691074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317F0-2A26-FE4C-9432-F20FA74B3683}"/>
              </a:ext>
            </a:extLst>
          </p:cNvPr>
          <p:cNvSpPr>
            <a:spLocks noGrp="1"/>
          </p:cNvSpPr>
          <p:nvPr>
            <p:ph type="body" sz="quarter" idx="10"/>
          </p:nvPr>
        </p:nvSpPr>
        <p:spPr>
          <a:xfrm>
            <a:off x="713221" y="429598"/>
            <a:ext cx="7420963" cy="3680039"/>
          </a:xfrm>
        </p:spPr>
        <p:txBody>
          <a:bodyPr>
            <a:normAutofit/>
          </a:bodyPr>
          <a:lstStyle/>
          <a:p>
            <a:r>
              <a:rPr lang="en-US" sz="2800" baseline="30000" dirty="0"/>
              <a:t>16</a:t>
            </a:r>
            <a:r>
              <a:rPr lang="en-US" sz="2800" dirty="0"/>
              <a:t> I brought him to Your disciples, and they could not cure him.” </a:t>
            </a:r>
            <a:r>
              <a:rPr lang="en-US" sz="2800" baseline="30000" dirty="0"/>
              <a:t>17</a:t>
            </a:r>
            <a:r>
              <a:rPr lang="en-US" sz="2800" dirty="0"/>
              <a:t> And Jesus answered and said, “You unbelieving and perverted generation, how long shall I be with you? </a:t>
            </a:r>
            <a:br>
              <a:rPr lang="en-US" sz="2800" dirty="0"/>
            </a:br>
            <a:r>
              <a:rPr lang="en-US" sz="2800" dirty="0"/>
              <a:t>How long shall I put up with you? Bring him here to Me.”</a:t>
            </a:r>
          </a:p>
        </p:txBody>
      </p:sp>
      <p:sp>
        <p:nvSpPr>
          <p:cNvPr id="3" name="Text Placeholder 2">
            <a:extLst>
              <a:ext uri="{FF2B5EF4-FFF2-40B4-BE49-F238E27FC236}">
                <a16:creationId xmlns:a16="http://schemas.microsoft.com/office/drawing/2014/main" id="{8960167B-9823-9845-B04D-4B0053439DBD}"/>
              </a:ext>
            </a:extLst>
          </p:cNvPr>
          <p:cNvSpPr>
            <a:spLocks noGrp="1"/>
          </p:cNvSpPr>
          <p:nvPr>
            <p:ph type="body" sz="quarter" idx="11"/>
          </p:nvPr>
        </p:nvSpPr>
        <p:spPr/>
        <p:txBody>
          <a:bodyPr/>
          <a:lstStyle/>
          <a:p>
            <a:r>
              <a:rPr lang="en-US" dirty="0"/>
              <a:t>- Matthew 17:16-17</a:t>
            </a:r>
          </a:p>
        </p:txBody>
      </p:sp>
    </p:spTree>
    <p:extLst>
      <p:ext uri="{BB962C8B-B14F-4D97-AF65-F5344CB8AC3E}">
        <p14:creationId xmlns:p14="http://schemas.microsoft.com/office/powerpoint/2010/main" val="1195603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317F0-2A26-FE4C-9432-F20FA74B3683}"/>
              </a:ext>
            </a:extLst>
          </p:cNvPr>
          <p:cNvSpPr>
            <a:spLocks noGrp="1"/>
          </p:cNvSpPr>
          <p:nvPr>
            <p:ph type="body" sz="quarter" idx="10"/>
          </p:nvPr>
        </p:nvSpPr>
        <p:spPr/>
        <p:txBody>
          <a:bodyPr>
            <a:normAutofit/>
          </a:bodyPr>
          <a:lstStyle/>
          <a:p>
            <a:r>
              <a:rPr lang="en-US" sz="2800" baseline="30000" dirty="0"/>
              <a:t>18</a:t>
            </a:r>
            <a:r>
              <a:rPr lang="en-US" sz="2800" dirty="0"/>
              <a:t> And Jesus rebuked him, and the demon came out of him, and the boy was cured at once. </a:t>
            </a:r>
            <a:r>
              <a:rPr lang="en-US" sz="2800" baseline="30000" dirty="0"/>
              <a:t>19</a:t>
            </a:r>
            <a:r>
              <a:rPr lang="en-US" sz="2800" dirty="0"/>
              <a:t> Then the disciples came to Jesus privately and said, “Why could we not </a:t>
            </a:r>
            <a:br>
              <a:rPr lang="en-US" sz="2800" dirty="0"/>
            </a:br>
            <a:r>
              <a:rPr lang="en-US" sz="2800" dirty="0"/>
              <a:t>drive it out?”</a:t>
            </a:r>
          </a:p>
        </p:txBody>
      </p:sp>
      <p:sp>
        <p:nvSpPr>
          <p:cNvPr id="3" name="Text Placeholder 2">
            <a:extLst>
              <a:ext uri="{FF2B5EF4-FFF2-40B4-BE49-F238E27FC236}">
                <a16:creationId xmlns:a16="http://schemas.microsoft.com/office/drawing/2014/main" id="{8960167B-9823-9845-B04D-4B0053439DBD}"/>
              </a:ext>
            </a:extLst>
          </p:cNvPr>
          <p:cNvSpPr>
            <a:spLocks noGrp="1"/>
          </p:cNvSpPr>
          <p:nvPr>
            <p:ph type="body" sz="quarter" idx="11"/>
          </p:nvPr>
        </p:nvSpPr>
        <p:spPr/>
        <p:txBody>
          <a:bodyPr/>
          <a:lstStyle/>
          <a:p>
            <a:r>
              <a:rPr lang="en-US" dirty="0"/>
              <a:t>- Matthew 17:18-19</a:t>
            </a:r>
          </a:p>
        </p:txBody>
      </p:sp>
    </p:spTree>
    <p:extLst>
      <p:ext uri="{BB962C8B-B14F-4D97-AF65-F5344CB8AC3E}">
        <p14:creationId xmlns:p14="http://schemas.microsoft.com/office/powerpoint/2010/main" val="1758971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317F0-2A26-FE4C-9432-F20FA74B3683}"/>
              </a:ext>
            </a:extLst>
          </p:cNvPr>
          <p:cNvSpPr>
            <a:spLocks noGrp="1"/>
          </p:cNvSpPr>
          <p:nvPr>
            <p:ph type="body" sz="quarter" idx="10"/>
          </p:nvPr>
        </p:nvSpPr>
        <p:spPr/>
        <p:txBody>
          <a:bodyPr>
            <a:normAutofit/>
          </a:bodyPr>
          <a:lstStyle/>
          <a:p>
            <a:r>
              <a:rPr lang="en-US" sz="2800" dirty="0"/>
              <a:t>And He said to them, “Because of the littleness of your faith; for truly I say to you, if you have faith the size of a mustard seed, you will say to this mountain, ‘Move from here to there,’ and it will move; and nothing will be impossible to you.</a:t>
            </a:r>
          </a:p>
        </p:txBody>
      </p:sp>
      <p:sp>
        <p:nvSpPr>
          <p:cNvPr id="3" name="Text Placeholder 2">
            <a:extLst>
              <a:ext uri="{FF2B5EF4-FFF2-40B4-BE49-F238E27FC236}">
                <a16:creationId xmlns:a16="http://schemas.microsoft.com/office/drawing/2014/main" id="{8960167B-9823-9845-B04D-4B0053439DBD}"/>
              </a:ext>
            </a:extLst>
          </p:cNvPr>
          <p:cNvSpPr>
            <a:spLocks noGrp="1"/>
          </p:cNvSpPr>
          <p:nvPr>
            <p:ph type="body" sz="quarter" idx="11"/>
          </p:nvPr>
        </p:nvSpPr>
        <p:spPr/>
        <p:txBody>
          <a:bodyPr/>
          <a:lstStyle/>
          <a:p>
            <a:r>
              <a:rPr lang="en-US" dirty="0"/>
              <a:t>- Matthew 17:20</a:t>
            </a:r>
          </a:p>
        </p:txBody>
      </p:sp>
    </p:spTree>
    <p:extLst>
      <p:ext uri="{BB962C8B-B14F-4D97-AF65-F5344CB8AC3E}">
        <p14:creationId xmlns:p14="http://schemas.microsoft.com/office/powerpoint/2010/main" val="896427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76137A-5F02-EC41-B14B-C5019479CA3F}"/>
              </a:ext>
            </a:extLst>
          </p:cNvPr>
          <p:cNvSpPr>
            <a:spLocks noGrp="1"/>
          </p:cNvSpPr>
          <p:nvPr>
            <p:ph type="body" sz="quarter" idx="10"/>
          </p:nvPr>
        </p:nvSpPr>
        <p:spPr>
          <a:xfrm>
            <a:off x="713221" y="429598"/>
            <a:ext cx="7833620" cy="3680039"/>
          </a:xfrm>
        </p:spPr>
        <p:txBody>
          <a:bodyPr>
            <a:normAutofit/>
          </a:bodyPr>
          <a:lstStyle/>
          <a:p>
            <a:r>
              <a:rPr lang="en-US" sz="2800" baseline="30000" dirty="0"/>
              <a:t>31</a:t>
            </a:r>
            <a:r>
              <a:rPr lang="en-US" sz="2800" dirty="0"/>
              <a:t> He presented another parable to them, saying, “The kingdom of heaven is like a mustard seed, which a man took and sowed in his field; </a:t>
            </a:r>
            <a:r>
              <a:rPr lang="en-US" sz="2800" baseline="30000" dirty="0"/>
              <a:t>32</a:t>
            </a:r>
            <a:r>
              <a:rPr lang="en-US" sz="2800" dirty="0"/>
              <a:t> and this is smaller than all other seeds, but when it is full grown, it is larger than the garden plants and becomes a tree, so that the birds of the air come and nest in its branches.”</a:t>
            </a:r>
          </a:p>
        </p:txBody>
      </p:sp>
      <p:sp>
        <p:nvSpPr>
          <p:cNvPr id="3" name="Text Placeholder 2">
            <a:extLst>
              <a:ext uri="{FF2B5EF4-FFF2-40B4-BE49-F238E27FC236}">
                <a16:creationId xmlns:a16="http://schemas.microsoft.com/office/drawing/2014/main" id="{2C576331-1854-3840-9B87-E65D79639607}"/>
              </a:ext>
            </a:extLst>
          </p:cNvPr>
          <p:cNvSpPr>
            <a:spLocks noGrp="1"/>
          </p:cNvSpPr>
          <p:nvPr>
            <p:ph type="body" sz="quarter" idx="11"/>
          </p:nvPr>
        </p:nvSpPr>
        <p:spPr/>
        <p:txBody>
          <a:bodyPr/>
          <a:lstStyle/>
          <a:p>
            <a:r>
              <a:rPr lang="en-US" dirty="0"/>
              <a:t>- Matthew 13:31-32</a:t>
            </a:r>
          </a:p>
        </p:txBody>
      </p:sp>
    </p:spTree>
    <p:extLst>
      <p:ext uri="{BB962C8B-B14F-4D97-AF65-F5344CB8AC3E}">
        <p14:creationId xmlns:p14="http://schemas.microsoft.com/office/powerpoint/2010/main" val="17078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http://www.livingwithfaith.org/uploads/2/3/9/6/23963899/5383469.jpg?185">
            <a:extLst>
              <a:ext uri="{FF2B5EF4-FFF2-40B4-BE49-F238E27FC236}">
                <a16:creationId xmlns:a16="http://schemas.microsoft.com/office/drawing/2014/main" id="{B624EBB1-3B9A-794F-8AAB-4A3435D9EE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730"/>
          <a:stretch/>
        </p:blipFill>
        <p:spPr bwMode="auto">
          <a:xfrm>
            <a:off x="5152768" y="-12041"/>
            <a:ext cx="3991232" cy="515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76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2.bp.blogspot.com/-dyxmboQn-9A/T1giq3TUxdI/AAAAAAAAAEk/DmGTpt8h9ns/s1600/Mustard-Seed-Plant.gif">
            <a:extLst>
              <a:ext uri="{FF2B5EF4-FFF2-40B4-BE49-F238E27FC236}">
                <a16:creationId xmlns:a16="http://schemas.microsoft.com/office/drawing/2014/main" id="{4EE5689A-952A-5942-8BC9-00BACCA1F1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90" r="8218" b="12491"/>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12290"/>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1936</TotalTime>
  <Words>1135</Words>
  <Application>Microsoft Macintosh PowerPoint</Application>
  <PresentationFormat>On-screen Show (16:9)</PresentationFormat>
  <Paragraphs>58</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Lato</vt:lpstr>
      <vt:lpstr>Lato Black</vt:lpstr>
      <vt:lpstr>Lato Regular</vt:lpstr>
      <vt:lpstr>With Title</vt:lpstr>
      <vt:lpstr>PowerPoint Presentation</vt:lpstr>
      <vt:lpstr>Why should I increase my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should I increase my faith?</vt:lpstr>
      <vt:lpstr>PowerPoint Presentation</vt:lpstr>
      <vt:lpstr>PowerPoint Presentation</vt:lpstr>
      <vt:lpstr>Why should I increase my faith?</vt:lpstr>
      <vt:lpstr>PowerPoint Presentation</vt:lpstr>
      <vt:lpstr>PowerPoint Presentation</vt:lpstr>
      <vt:lpstr>Why should I increase my faith?</vt:lpstr>
      <vt:lpstr>PowerPoint Presentation</vt:lpstr>
      <vt:lpstr>PowerPoint Presentation</vt:lpstr>
      <vt:lpstr>PowerPoint Presentation</vt:lpstr>
      <vt:lpstr>PowerPoint Presentation</vt:lpstr>
      <vt:lpstr>Why should I increase my faith?</vt:lpstr>
      <vt:lpstr>PowerPoint Presentation</vt:lpstr>
      <vt:lpstr>Why should I increase my faith?</vt:lpstr>
      <vt:lpstr>Why should I increase my faith?</vt:lpstr>
      <vt:lpstr>PowerPoint Presentation</vt:lpstr>
      <vt:lpstr>What is  your motivation?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196</cp:revision>
  <dcterms:created xsi:type="dcterms:W3CDTF">2014-04-30T18:34:38Z</dcterms:created>
  <dcterms:modified xsi:type="dcterms:W3CDTF">2022-02-17T19:52:32Z</dcterms:modified>
</cp:coreProperties>
</file>