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106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F6141-4ED9-AD41-B104-C04E36FAE795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75C68-D731-7642-89BB-69C710D8B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7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75C68-D731-7642-89BB-69C710D8B8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B75C68-D731-7642-89BB-69C710D8B8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07380" y="1644562"/>
            <a:ext cx="7387683" cy="260476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9000"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Title of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7A64D-2B70-1C42-B8B7-7DF9E761F5A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07380" y="4323673"/>
            <a:ext cx="7387683" cy="492125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>
              <a:buNone/>
              <a:defRPr sz="20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AUTHOR NAME</a:t>
            </a:r>
          </a:p>
        </p:txBody>
      </p:sp>
    </p:spTree>
    <p:extLst>
      <p:ext uri="{BB962C8B-B14F-4D97-AF65-F5344CB8AC3E}">
        <p14:creationId xmlns:p14="http://schemas.microsoft.com/office/powerpoint/2010/main" val="347977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347619"/>
            <a:ext cx="7772400" cy="36931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600" b="0" i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685800" y="4287308"/>
            <a:ext cx="7772400" cy="4603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 i="0" baseline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- Bible Verse 3:15</a:t>
            </a:r>
          </a:p>
        </p:txBody>
      </p:sp>
    </p:spTree>
    <p:extLst>
      <p:ext uri="{BB962C8B-B14F-4D97-AF65-F5344CB8AC3E}">
        <p14:creationId xmlns:p14="http://schemas.microsoft.com/office/powerpoint/2010/main" val="27185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888"/>
            <a:ext cx="8229600" cy="3440032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187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494"/>
            <a:ext cx="8229600" cy="2669426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13580"/>
            <a:ext cx="8229600" cy="1339009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42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and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89888"/>
            <a:ext cx="8229600" cy="891839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sz="36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971550" indent="-51435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3716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8288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2860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Item Title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54B5E4-ADCD-E14E-BDDF-E98F1B085647}"/>
              </a:ext>
            </a:extLst>
          </p:cNvPr>
          <p:cNvCxnSpPr/>
          <p:nvPr userDrawn="1"/>
        </p:nvCxnSpPr>
        <p:spPr>
          <a:xfrm>
            <a:off x="717847" y="2307364"/>
            <a:ext cx="0" cy="2435552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42CF86-65DB-CD4F-AE44-F88D20EE03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28044" y="2307364"/>
            <a:ext cx="7558751" cy="2435552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defRPr sz="24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971550" indent="-51435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3716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8288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2860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 Single 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0160" y="0"/>
            <a:ext cx="7205472" cy="51435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54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This is a single statement slide</a:t>
            </a:r>
          </a:p>
        </p:txBody>
      </p:sp>
    </p:spTree>
    <p:extLst>
      <p:ext uri="{BB962C8B-B14F-4D97-AF65-F5344CB8AC3E}">
        <p14:creationId xmlns:p14="http://schemas.microsoft.com/office/powerpoint/2010/main" val="337832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o Fea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EEB29-58B0-3C48-AEE1-EF78B3A443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33463" y="2059260"/>
            <a:ext cx="7262812" cy="24905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chemeClr val="bg2">
                    <a:lumMod val="10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Different looking page to bring attention to something or to wake up the audience.</a:t>
            </a:r>
          </a:p>
        </p:txBody>
      </p:sp>
    </p:spTree>
    <p:extLst>
      <p:ext uri="{BB962C8B-B14F-4D97-AF65-F5344CB8AC3E}">
        <p14:creationId xmlns:p14="http://schemas.microsoft.com/office/powerpoint/2010/main" val="70449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81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7" r:id="rId4"/>
    <p:sldLayoutId id="2147483656" r:id="rId5"/>
    <p:sldLayoutId id="2147483654" r:id="rId6"/>
    <p:sldLayoutId id="2147483655" r:id="rId7"/>
    <p:sldLayoutId id="214748365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Lato Regular"/>
          <a:ea typeface="+mj-ea"/>
          <a:cs typeface="Lato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Lato Regular"/>
          <a:ea typeface="+mn-ea"/>
          <a:cs typeface="Lat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Lato Regular"/>
          <a:ea typeface="+mn-ea"/>
          <a:cs typeface="Lat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Lato Regular"/>
          <a:ea typeface="+mn-ea"/>
          <a:cs typeface="Lat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Lato Regular"/>
          <a:ea typeface="+mn-ea"/>
          <a:cs typeface="Lat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Lato Regular"/>
          <a:ea typeface="+mn-ea"/>
          <a:cs typeface="La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14B4-36C5-724F-AAB1-8F8212927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Wholly Devoted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BBE6-9B36-BA47-8C8F-A4C59EC3410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MIKE MAZZALONGO</a:t>
            </a:r>
          </a:p>
        </p:txBody>
      </p:sp>
    </p:spTree>
    <p:extLst>
      <p:ext uri="{BB962C8B-B14F-4D97-AF65-F5344CB8AC3E}">
        <p14:creationId xmlns:p14="http://schemas.microsoft.com/office/powerpoint/2010/main" val="605673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97DFFE-D7E1-4B4B-73AF-E166D8332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47619"/>
            <a:ext cx="7877755" cy="3693156"/>
          </a:xfrm>
        </p:spPr>
        <p:txBody>
          <a:bodyPr>
            <a:normAutofit/>
          </a:bodyPr>
          <a:lstStyle/>
          <a:p>
            <a:r>
              <a:rPr lang="en-US" sz="3200" baseline="30000" dirty="0"/>
              <a:t>1</a:t>
            </a:r>
            <a:r>
              <a:rPr lang="en-US" sz="3200" dirty="0"/>
              <a:t> Again, the Lord spoke to Moses, saying, </a:t>
            </a:r>
            <a:br>
              <a:rPr lang="en-US" sz="3200" dirty="0"/>
            </a:br>
            <a:r>
              <a:rPr lang="en-US" sz="3200" baseline="30000" dirty="0"/>
              <a:t>2</a:t>
            </a:r>
            <a:r>
              <a:rPr lang="en-US" sz="3200" dirty="0"/>
              <a:t> “Speak to the sons of Israel and say to them, ‘When a man makes a difficult vow, he shall be valued according to your valuation of persons belonging to the Lord.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D2803-773B-1EC9-DACF-F04EC851DE3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Leviticus 27:1-2</a:t>
            </a:r>
          </a:p>
        </p:txBody>
      </p:sp>
    </p:spTree>
    <p:extLst>
      <p:ext uri="{BB962C8B-B14F-4D97-AF65-F5344CB8AC3E}">
        <p14:creationId xmlns:p14="http://schemas.microsoft.com/office/powerpoint/2010/main" val="229284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97DFFE-D7E1-4B4B-73AF-E166D8332B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your valuation is of the male from twenty years even to sixty years old, then your valuation shall be fifty shekels of silver, after the shekel of the sanctuary.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D2803-773B-1EC9-DACF-F04EC851DE3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Leviticus 27:3</a:t>
            </a:r>
          </a:p>
        </p:txBody>
      </p:sp>
    </p:spTree>
    <p:extLst>
      <p:ext uri="{BB962C8B-B14F-4D97-AF65-F5344CB8AC3E}">
        <p14:creationId xmlns:p14="http://schemas.microsoft.com/office/powerpoint/2010/main" val="366680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7F3CF3-1F98-D98E-36B1-A529C951B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2606"/>
            <a:ext cx="8229600" cy="331731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Tithe of land and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Offering of the first born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Votive (free will) offerings</a:t>
            </a:r>
          </a:p>
          <a:p>
            <a:pPr marL="697230" indent="-697230">
              <a:buFont typeface="+mj-lt"/>
              <a:buAutoNum type="arabicPeriod"/>
            </a:pPr>
            <a:r>
              <a:rPr lang="en-US" sz="4400" b="1" dirty="0"/>
              <a:t>The most holy vow/offering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6E0BE7-7740-9BED-76D5-F160B8AB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Rules - Leviticus</a:t>
            </a:r>
          </a:p>
        </p:txBody>
      </p:sp>
    </p:spTree>
    <p:extLst>
      <p:ext uri="{BB962C8B-B14F-4D97-AF65-F5344CB8AC3E}">
        <p14:creationId xmlns:p14="http://schemas.microsoft.com/office/powerpoint/2010/main" val="3095979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DA6B-A453-FE8F-2498-8E700247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“CHEREM” </a:t>
            </a:r>
            <a:br>
              <a:rPr lang="en-US" dirty="0"/>
            </a:br>
            <a:r>
              <a:rPr lang="en-US" b="0" dirty="0"/>
              <a:t>Absolutely devoted</a:t>
            </a:r>
          </a:p>
        </p:txBody>
      </p:sp>
    </p:spTree>
    <p:extLst>
      <p:ext uri="{BB962C8B-B14F-4D97-AF65-F5344CB8AC3E}">
        <p14:creationId xmlns:p14="http://schemas.microsoft.com/office/powerpoint/2010/main" val="11271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AE06E3-BBB9-8B63-8638-380C3A0B7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6650"/>
            <a:ext cx="8229600" cy="3303270"/>
          </a:xfrm>
        </p:spPr>
        <p:txBody>
          <a:bodyPr/>
          <a:lstStyle/>
          <a:p>
            <a:pPr marL="742950" indent="-742950">
              <a:spcAft>
                <a:spcPts val="1800"/>
              </a:spcAft>
              <a:buFont typeface="+mj-lt"/>
              <a:buAutoNum type="alphaUcPeriod"/>
            </a:pPr>
            <a:r>
              <a:rPr lang="en-US" sz="4000" dirty="0"/>
              <a:t>God created and </a:t>
            </a:r>
            <a:br>
              <a:rPr lang="en-US" sz="4000" dirty="0"/>
            </a:br>
            <a:r>
              <a:rPr lang="en-US" sz="4000" dirty="0"/>
              <a:t>owned everything</a:t>
            </a:r>
          </a:p>
          <a:p>
            <a:pPr marL="742950" indent="-742950">
              <a:spcAft>
                <a:spcPts val="1800"/>
              </a:spcAft>
              <a:buFont typeface="+mj-lt"/>
              <a:buAutoNum type="alphaUcPeriod"/>
            </a:pPr>
            <a:r>
              <a:rPr lang="en-US" sz="4000" dirty="0"/>
              <a:t>Generosity = closeness to God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0045B9-EF1A-4F74-2E4B-4F6C11157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taught 2 things:</a:t>
            </a:r>
          </a:p>
        </p:txBody>
      </p:sp>
    </p:spTree>
    <p:extLst>
      <p:ext uri="{BB962C8B-B14F-4D97-AF65-F5344CB8AC3E}">
        <p14:creationId xmlns:p14="http://schemas.microsoft.com/office/powerpoint/2010/main" val="3445640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93D9BB-4867-E0F5-D480-1A02652D0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11" y="1572768"/>
            <a:ext cx="8229600" cy="3440032"/>
          </a:xfrm>
        </p:spPr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/>
              <a:t>Tithes and first born 	- Submission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/>
              <a:t>Votive offerings 			- Sacrifice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3600" dirty="0"/>
              <a:t>Most holy vow				- Surrender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F02FDD-D434-A086-446C-FB9C11061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/ Growing Process</a:t>
            </a:r>
          </a:p>
        </p:txBody>
      </p:sp>
    </p:spTree>
    <p:extLst>
      <p:ext uri="{BB962C8B-B14F-4D97-AF65-F5344CB8AC3E}">
        <p14:creationId xmlns:p14="http://schemas.microsoft.com/office/powerpoint/2010/main" val="2723305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A415-60BE-1961-C96E-96F728297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286" y="0"/>
            <a:ext cx="6736345" cy="5143500"/>
          </a:xfrm>
        </p:spPr>
        <p:txBody>
          <a:bodyPr>
            <a:normAutofit/>
          </a:bodyPr>
          <a:lstStyle/>
          <a:p>
            <a:r>
              <a:rPr lang="en-US" sz="4400" dirty="0"/>
              <a:t>There was a limit to closeness because there was a limit to giving.</a:t>
            </a:r>
          </a:p>
        </p:txBody>
      </p:sp>
    </p:spTree>
    <p:extLst>
      <p:ext uri="{BB962C8B-B14F-4D97-AF65-F5344CB8AC3E}">
        <p14:creationId xmlns:p14="http://schemas.microsoft.com/office/powerpoint/2010/main" val="1427427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A415-60BE-1961-C96E-96F728297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310" y="0"/>
            <a:ext cx="6903322" cy="5143500"/>
          </a:xfrm>
        </p:spPr>
        <p:txBody>
          <a:bodyPr>
            <a:normAutofit/>
          </a:bodyPr>
          <a:lstStyle/>
          <a:p>
            <a:r>
              <a:rPr lang="en-US" sz="4400" dirty="0"/>
              <a:t>The ability to be wholly devoted to God only became possible with the coming of Christ.</a:t>
            </a:r>
          </a:p>
        </p:txBody>
      </p:sp>
    </p:spTree>
    <p:extLst>
      <p:ext uri="{BB962C8B-B14F-4D97-AF65-F5344CB8AC3E}">
        <p14:creationId xmlns:p14="http://schemas.microsoft.com/office/powerpoint/2010/main" val="912291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BB6016-7699-56F3-C47C-60EC56ECC9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Therefore I urge you, brethren, by the mercies of God, to present your bodies a living and holy sacrifice, acceptable to God, which is your spiritual service of worship.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DB17A-6479-289C-A957-1693E22AE0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Romans 12:1</a:t>
            </a:r>
          </a:p>
        </p:txBody>
      </p:sp>
    </p:spTree>
    <p:extLst>
      <p:ext uri="{BB962C8B-B14F-4D97-AF65-F5344CB8AC3E}">
        <p14:creationId xmlns:p14="http://schemas.microsoft.com/office/powerpoint/2010/main" val="2903589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2D9A-62D1-9305-D840-317015AD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02" y="0"/>
            <a:ext cx="6951030" cy="5143500"/>
          </a:xfrm>
        </p:spPr>
        <p:txBody>
          <a:bodyPr>
            <a:normAutofit/>
          </a:bodyPr>
          <a:lstStyle/>
          <a:p>
            <a:r>
              <a:rPr lang="en-US" sz="6000" b="0" dirty="0"/>
              <a:t>Today God wants </a:t>
            </a:r>
            <a:br>
              <a:rPr lang="en-US" sz="6000" dirty="0"/>
            </a:br>
            <a:r>
              <a:rPr lang="en-US" sz="6000" u="sng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all</a:t>
            </a:r>
            <a:r>
              <a:rPr lang="en-US" sz="6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of you!</a:t>
            </a:r>
          </a:p>
        </p:txBody>
      </p:sp>
    </p:spTree>
    <p:extLst>
      <p:ext uri="{BB962C8B-B14F-4D97-AF65-F5344CB8AC3E}">
        <p14:creationId xmlns:p14="http://schemas.microsoft.com/office/powerpoint/2010/main" val="89982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4328-DEB6-FECA-82C1-072663828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68" y="0"/>
            <a:ext cx="6998664" cy="5143500"/>
          </a:xfrm>
        </p:spPr>
        <p:txBody>
          <a:bodyPr/>
          <a:lstStyle/>
          <a:p>
            <a:r>
              <a:rPr lang="en-US" sz="4800" b="0" dirty="0"/>
              <a:t>Have you ever had the </a:t>
            </a:r>
            <a:r>
              <a:rPr lang="en-US" u="sng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urge</a:t>
            </a:r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to give?</a:t>
            </a:r>
          </a:p>
        </p:txBody>
      </p:sp>
    </p:spTree>
    <p:extLst>
      <p:ext uri="{BB962C8B-B14F-4D97-AF65-F5344CB8AC3E}">
        <p14:creationId xmlns:p14="http://schemas.microsoft.com/office/powerpoint/2010/main" val="3010795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82FEC1-0ACC-3F0D-67F4-2A17AAC84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God demonstrates His own love toward us, in that while we were yet sinners, Christ died for us.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A0FF0-7535-3CC5-6B9A-EB934BDF176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Romans 5:8</a:t>
            </a:r>
          </a:p>
        </p:txBody>
      </p:sp>
    </p:spTree>
    <p:extLst>
      <p:ext uri="{BB962C8B-B14F-4D97-AF65-F5344CB8AC3E}">
        <p14:creationId xmlns:p14="http://schemas.microsoft.com/office/powerpoint/2010/main" val="2041429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82FEC1-0ACC-3F0D-67F4-2A17AAC84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aseline="30000" dirty="0"/>
              <a:t>3</a:t>
            </a:r>
            <a:r>
              <a:rPr lang="en-US" sz="3200" dirty="0"/>
              <a:t> Or do you not know that all of us who have been baptized into Christ Jesus have been baptized into His death? </a:t>
            </a:r>
            <a:r>
              <a:rPr lang="en-US" sz="3200" baseline="30000" dirty="0"/>
              <a:t>4a</a:t>
            </a:r>
            <a:r>
              <a:rPr lang="en-US" sz="3200" dirty="0"/>
              <a:t> Therefore we have been buried with Him through baptism into death,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A0FF0-7535-3CC5-6B9A-EB934BDF176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Romans 6:3-4a</a:t>
            </a:r>
          </a:p>
        </p:txBody>
      </p:sp>
    </p:spTree>
    <p:extLst>
      <p:ext uri="{BB962C8B-B14F-4D97-AF65-F5344CB8AC3E}">
        <p14:creationId xmlns:p14="http://schemas.microsoft.com/office/powerpoint/2010/main" val="1964348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82FEC1-0ACC-3F0D-67F4-2A17AAC84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aseline="30000" dirty="0"/>
              <a:t>4b </a:t>
            </a:r>
            <a:r>
              <a:rPr lang="en-US" sz="3200" dirty="0"/>
              <a:t>so that as Christ was raised from the dead through the glory of the Father, so we too might walk in newness of life. </a:t>
            </a:r>
            <a:r>
              <a:rPr lang="en-US" sz="3200" baseline="30000" dirty="0"/>
              <a:t>5</a:t>
            </a:r>
            <a:r>
              <a:rPr lang="en-US" sz="3200" dirty="0"/>
              <a:t> For if we have become united with Him in the likeness of His death, certainly we shall also be in the likeness of His resurrection,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A0FF0-7535-3CC5-6B9A-EB934BDF176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Romans 6:4b-5</a:t>
            </a:r>
          </a:p>
        </p:txBody>
      </p:sp>
    </p:spTree>
    <p:extLst>
      <p:ext uri="{BB962C8B-B14F-4D97-AF65-F5344CB8AC3E}">
        <p14:creationId xmlns:p14="http://schemas.microsoft.com/office/powerpoint/2010/main" val="373360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70A81-3067-2D52-1837-55023B3BC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on-going presentation of ourselves as wholly devoted sacrifices to God each and every day forever.</a:t>
            </a:r>
          </a:p>
        </p:txBody>
      </p:sp>
    </p:spTree>
    <p:extLst>
      <p:ext uri="{BB962C8B-B14F-4D97-AF65-F5344CB8AC3E}">
        <p14:creationId xmlns:p14="http://schemas.microsoft.com/office/powerpoint/2010/main" val="97610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4328-DEB6-FECA-82C1-072663828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608" y="0"/>
            <a:ext cx="6879023" cy="5143500"/>
          </a:xfrm>
        </p:spPr>
        <p:txBody>
          <a:bodyPr/>
          <a:lstStyle/>
          <a:p>
            <a:r>
              <a:rPr lang="en-US" sz="4800" b="0" dirty="0"/>
              <a:t>…urge to give to </a:t>
            </a:r>
            <a:r>
              <a:rPr lang="en-US" sz="4800" u="sng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God</a:t>
            </a:r>
            <a:r>
              <a:rPr lang="en-US" sz="48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?</a:t>
            </a:r>
            <a:endParaRPr lang="en-US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52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CEF5AF-2536-279F-C2A4-FCDE7E23D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88" y="1637006"/>
            <a:ext cx="7469024" cy="3231856"/>
          </a:xfrm>
        </p:spPr>
        <p:txBody>
          <a:bodyPr/>
          <a:lstStyle/>
          <a:p>
            <a:pPr marL="617220" indent="-617220">
              <a:spcAft>
                <a:spcPts val="1800"/>
              </a:spcAft>
            </a:pPr>
            <a:r>
              <a:rPr lang="en-US" sz="5400" dirty="0"/>
              <a:t>Avoid insult</a:t>
            </a:r>
          </a:p>
          <a:p>
            <a:pPr marL="617220" indent="-617220">
              <a:spcAft>
                <a:spcPts val="1800"/>
              </a:spcAft>
            </a:pPr>
            <a:r>
              <a:rPr lang="en-US" sz="5400" dirty="0"/>
              <a:t>Overpromise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003139-2896-F6F9-F33E-3C46ABD85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were Given:</a:t>
            </a:r>
          </a:p>
        </p:txBody>
      </p:sp>
    </p:spTree>
    <p:extLst>
      <p:ext uri="{BB962C8B-B14F-4D97-AF65-F5344CB8AC3E}">
        <p14:creationId xmlns:p14="http://schemas.microsoft.com/office/powerpoint/2010/main" val="101285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7F3CF3-1F98-D98E-36B1-A529C951B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2606"/>
            <a:ext cx="8229600" cy="3317314"/>
          </a:xfrm>
        </p:spPr>
        <p:txBody>
          <a:bodyPr/>
          <a:lstStyle/>
          <a:p>
            <a:pPr marL="697230" indent="-697230">
              <a:buFont typeface="+mj-lt"/>
              <a:buAutoNum type="arabicPeriod"/>
            </a:pPr>
            <a:r>
              <a:rPr lang="en-US" sz="4400" b="1" dirty="0"/>
              <a:t>Tithe of land and animals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6E0BE7-7740-9BED-76D5-F160B8AB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Rules - Leviticus</a:t>
            </a:r>
          </a:p>
        </p:txBody>
      </p:sp>
    </p:spTree>
    <p:extLst>
      <p:ext uri="{BB962C8B-B14F-4D97-AF65-F5344CB8AC3E}">
        <p14:creationId xmlns:p14="http://schemas.microsoft.com/office/powerpoint/2010/main" val="385166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E59E93-44DA-BED8-09B2-77472113F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47619"/>
            <a:ext cx="3578551" cy="3693156"/>
          </a:xfrm>
        </p:spPr>
        <p:txBody>
          <a:bodyPr>
            <a:normAutofit/>
          </a:bodyPr>
          <a:lstStyle/>
          <a:p>
            <a:r>
              <a:rPr lang="en-US" sz="2800" dirty="0"/>
              <a:t>‘Thus all the tithe of the land, of the seed of the land or of the fruit of the tree, is the Lord’s; it is holy to the Lord.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FD4A9-4889-5701-2C3B-096AB5D92AD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85800" y="4335506"/>
            <a:ext cx="3219628" cy="460375"/>
          </a:xfrm>
        </p:spPr>
        <p:txBody>
          <a:bodyPr/>
          <a:lstStyle/>
          <a:p>
            <a:r>
              <a:rPr lang="en-US" dirty="0"/>
              <a:t>- Leviticus 27:30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6D1CD3-DB62-C573-DFF1-6230FA1BCC63}"/>
              </a:ext>
            </a:extLst>
          </p:cNvPr>
          <p:cNvSpPr txBox="1">
            <a:spLocks/>
          </p:cNvSpPr>
          <p:nvPr/>
        </p:nvSpPr>
        <p:spPr>
          <a:xfrm>
            <a:off x="4572000" y="4335505"/>
            <a:ext cx="3219628" cy="4603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1" i="0" kern="1200" baseline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FFFFFF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- Leviticus 27:32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4F11CA74-7C17-9047-30B8-F24E13CFBBFA}"/>
              </a:ext>
            </a:extLst>
          </p:cNvPr>
          <p:cNvSpPr txBox="1">
            <a:spLocks/>
          </p:cNvSpPr>
          <p:nvPr/>
        </p:nvSpPr>
        <p:spPr>
          <a:xfrm>
            <a:off x="4572000" y="360528"/>
            <a:ext cx="3578551" cy="36931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For every tenth part of herd or flock, whatever passes under the rod, the tenth one shall be holy to the Lord.</a:t>
            </a:r>
          </a:p>
        </p:txBody>
      </p:sp>
    </p:spTree>
    <p:extLst>
      <p:ext uri="{BB962C8B-B14F-4D97-AF65-F5344CB8AC3E}">
        <p14:creationId xmlns:p14="http://schemas.microsoft.com/office/powerpoint/2010/main" val="170483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7F3CF3-1F98-D98E-36B1-A529C951B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2606"/>
            <a:ext cx="8229600" cy="331731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Tithe of land and animals</a:t>
            </a:r>
          </a:p>
          <a:p>
            <a:pPr marL="697230" indent="-697230">
              <a:buFont typeface="+mj-lt"/>
              <a:buAutoNum type="arabicPeriod"/>
            </a:pPr>
            <a:r>
              <a:rPr lang="en-US" sz="4400" b="1" dirty="0"/>
              <a:t>Offering of the first born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6E0BE7-7740-9BED-76D5-F160B8AB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Rules - Leviticus</a:t>
            </a:r>
          </a:p>
        </p:txBody>
      </p:sp>
    </p:spTree>
    <p:extLst>
      <p:ext uri="{BB962C8B-B14F-4D97-AF65-F5344CB8AC3E}">
        <p14:creationId xmlns:p14="http://schemas.microsoft.com/office/powerpoint/2010/main" val="73496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3B72-1D27-57B4-1CA3-5FCD0F59A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526" y="-76912"/>
            <a:ext cx="7205472" cy="51435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6600" b="0" dirty="0"/>
              <a:t>		Tithe </a:t>
            </a:r>
            <a:br>
              <a:rPr lang="en-US" sz="6600" b="0" dirty="0"/>
            </a:br>
            <a:r>
              <a:rPr lang="en-US" sz="6600" b="0" dirty="0"/>
              <a:t>+ 	Firstborn</a:t>
            </a:r>
            <a:br>
              <a:rPr lang="en-US" sz="6600" dirty="0"/>
            </a:br>
            <a:r>
              <a:rPr lang="en-US" sz="6600" dirty="0"/>
              <a:t>=		Taxes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E22BE1D-DF4E-A040-DEEE-DEF50680DFE2}"/>
              </a:ext>
            </a:extLst>
          </p:cNvPr>
          <p:cNvCxnSpPr>
            <a:cxnSpLocks/>
          </p:cNvCxnSpPr>
          <p:nvPr/>
        </p:nvCxnSpPr>
        <p:spPr>
          <a:xfrm>
            <a:off x="2068937" y="3196944"/>
            <a:ext cx="5006126" cy="0"/>
          </a:xfrm>
          <a:prstGeom prst="line">
            <a:avLst/>
          </a:prstGeom>
          <a:ln w="381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615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7F3CF3-1F98-D98E-36B1-A529C951B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2606"/>
            <a:ext cx="8229600" cy="331731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Tithe of land and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Offering of the first born</a:t>
            </a:r>
          </a:p>
          <a:p>
            <a:pPr marL="697230" indent="-697230">
              <a:buFont typeface="+mj-lt"/>
              <a:buAutoNum type="arabicPeriod"/>
            </a:pPr>
            <a:r>
              <a:rPr lang="en-US" sz="4400" b="1" dirty="0"/>
              <a:t>Votive (free will) offerings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6E0BE7-7740-9BED-76D5-F160B8AB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Rules - Leviticus</a:t>
            </a:r>
          </a:p>
        </p:txBody>
      </p:sp>
    </p:spTree>
    <p:extLst>
      <p:ext uri="{BB962C8B-B14F-4D97-AF65-F5344CB8AC3E}">
        <p14:creationId xmlns:p14="http://schemas.microsoft.com/office/powerpoint/2010/main" val="284638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 White">
      <a:dk1>
        <a:srgbClr val="FFFFFF"/>
      </a:dk1>
      <a:lt1>
        <a:srgbClr val="FFFFFF"/>
      </a:lt1>
      <a:dk2>
        <a:srgbClr val="FFFFFF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529</Words>
  <Application>Microsoft Macintosh PowerPoint</Application>
  <PresentationFormat>On-screen Show (16:9)</PresentationFormat>
  <Paragraphs>52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Lato</vt:lpstr>
      <vt:lpstr>Lato Black</vt:lpstr>
      <vt:lpstr>Lato Regular</vt:lpstr>
      <vt:lpstr>Office Theme</vt:lpstr>
      <vt:lpstr>Wholly Devoted</vt:lpstr>
      <vt:lpstr>Have you ever had the urge to give?</vt:lpstr>
      <vt:lpstr>…urge to give to God?</vt:lpstr>
      <vt:lpstr>Rules were Given:</vt:lpstr>
      <vt:lpstr>Giving Rules - Leviticus</vt:lpstr>
      <vt:lpstr>PowerPoint Presentation</vt:lpstr>
      <vt:lpstr>Giving Rules - Leviticus</vt:lpstr>
      <vt:lpstr>  Tithe  +  Firstborn =  Taxes</vt:lpstr>
      <vt:lpstr>Giving Rules - Leviticus</vt:lpstr>
      <vt:lpstr>PowerPoint Presentation</vt:lpstr>
      <vt:lpstr>PowerPoint Presentation</vt:lpstr>
      <vt:lpstr>Giving Rules - Leviticus</vt:lpstr>
      <vt:lpstr>“CHEREM”  Absolutely devoted</vt:lpstr>
      <vt:lpstr>Giving taught 2 things:</vt:lpstr>
      <vt:lpstr>Giving / Growing Process</vt:lpstr>
      <vt:lpstr>There was a limit to closeness because there was a limit to giving.</vt:lpstr>
      <vt:lpstr>The ability to be wholly devoted to God only became possible with the coming of Christ.</vt:lpstr>
      <vt:lpstr>PowerPoint Presentation</vt:lpstr>
      <vt:lpstr>Today God wants  all of you!</vt:lpstr>
      <vt:lpstr>PowerPoint Presentation</vt:lpstr>
      <vt:lpstr>PowerPoint Presentation</vt:lpstr>
      <vt:lpstr>PowerPoint Presentation</vt:lpstr>
      <vt:lpstr>The on-going presentation of ourselves as wholly devoted sacrifices to God each and every day forever.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HalBook</dc:creator>
  <cp:lastModifiedBy>Hal Gatewood</cp:lastModifiedBy>
  <cp:revision>87</cp:revision>
  <dcterms:created xsi:type="dcterms:W3CDTF">2014-03-24T02:15:36Z</dcterms:created>
  <dcterms:modified xsi:type="dcterms:W3CDTF">2022-11-29T17:06:30Z</dcterms:modified>
</cp:coreProperties>
</file>