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94" r:id="rId9"/>
    <p:sldId id="263" r:id="rId10"/>
    <p:sldId id="295" r:id="rId11"/>
    <p:sldId id="264" r:id="rId12"/>
    <p:sldId id="265" r:id="rId13"/>
    <p:sldId id="266" r:id="rId14"/>
    <p:sldId id="296" r:id="rId15"/>
    <p:sldId id="297" r:id="rId16"/>
    <p:sldId id="267" r:id="rId17"/>
    <p:sldId id="268" r:id="rId18"/>
    <p:sldId id="269" r:id="rId19"/>
    <p:sldId id="270" r:id="rId20"/>
    <p:sldId id="298" r:id="rId21"/>
    <p:sldId id="271" r:id="rId22"/>
    <p:sldId id="272" r:id="rId23"/>
    <p:sldId id="273" r:id="rId24"/>
    <p:sldId id="274" r:id="rId25"/>
    <p:sldId id="275" r:id="rId26"/>
    <p:sldId id="299" r:id="rId27"/>
    <p:sldId id="276" r:id="rId28"/>
    <p:sldId id="277" r:id="rId29"/>
    <p:sldId id="300" r:id="rId30"/>
    <p:sldId id="278" r:id="rId31"/>
    <p:sldId id="279" r:id="rId32"/>
    <p:sldId id="280" r:id="rId33"/>
    <p:sldId id="281" r:id="rId34"/>
    <p:sldId id="282" r:id="rId35"/>
    <p:sldId id="301" r:id="rId36"/>
    <p:sldId id="283" r:id="rId37"/>
    <p:sldId id="284" r:id="rId38"/>
    <p:sldId id="302" r:id="rId39"/>
    <p:sldId id="285" r:id="rId40"/>
    <p:sldId id="286" r:id="rId41"/>
    <p:sldId id="287" r:id="rId42"/>
    <p:sldId id="288" r:id="rId43"/>
    <p:sldId id="289" r:id="rId44"/>
    <p:sldId id="303" r:id="rId45"/>
    <p:sldId id="290" r:id="rId46"/>
    <p:sldId id="291" r:id="rId47"/>
    <p:sldId id="292" r:id="rId48"/>
    <p:sldId id="293" r:id="rId49"/>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C70A8"/>
    <a:srgbClr val="0E5B9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856"/>
    <p:restoredTop sz="94694"/>
  </p:normalViewPr>
  <p:slideViewPr>
    <p:cSldViewPr snapToGrid="0" snapToObjects="1">
      <p:cViewPr varScale="1">
        <p:scale>
          <a:sx n="161" d="100"/>
          <a:sy n="161" d="100"/>
        </p:scale>
        <p:origin x="896" y="200"/>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userDrawn="1"/>
        </p:nvSpPr>
        <p:spPr>
          <a:xfrm>
            <a:off x="507380" y="4323673"/>
            <a:ext cx="2727029" cy="400110"/>
          </a:xfrm>
          <a:prstGeom prst="rect">
            <a:avLst/>
          </a:prstGeom>
          <a:noFill/>
        </p:spPr>
        <p:txBody>
          <a:bodyPr wrap="none" rtlCol="0">
            <a:spAutoFit/>
          </a:bodyPr>
          <a:lstStyle/>
          <a:p>
            <a:r>
              <a:rPr lang="en-US" sz="2000" b="1" i="0">
                <a:latin typeface="Lato" charset="0"/>
                <a:ea typeface="Lato" charset="0"/>
                <a:cs typeface="Lato" charset="0"/>
              </a:rPr>
              <a:t>MIKE MAZZALONGO</a:t>
            </a:r>
            <a:endParaRPr lang="en-US" sz="2000" b="1" i="0" dirty="0">
              <a:latin typeface="Lato" charset="0"/>
              <a:ea typeface="Lato" charset="0"/>
              <a:cs typeface="Lato" charset="0"/>
            </a:endParaRPr>
          </a:p>
        </p:txBody>
      </p:sp>
      <p:sp>
        <p:nvSpPr>
          <p:cNvPr id="7" name="Title 1"/>
          <p:cNvSpPr>
            <a:spLocks noGrp="1"/>
          </p:cNvSpPr>
          <p:nvPr>
            <p:ph type="ctrTitle"/>
          </p:nvPr>
        </p:nvSpPr>
        <p:spPr>
          <a:xfrm>
            <a:off x="507380" y="1644562"/>
            <a:ext cx="7716644" cy="2604769"/>
          </a:xfrm>
          <a:prstGeom prst="rect">
            <a:avLst/>
          </a:prstGeom>
        </p:spPr>
        <p:txBody>
          <a:bodyPr anchor="b">
            <a:noAutofit/>
          </a:bodyPr>
          <a:lstStyle>
            <a:lvl1pPr>
              <a:lnSpc>
                <a:spcPct val="80000"/>
              </a:lnSpc>
              <a:defRPr sz="9000" b="1" i="0">
                <a:latin typeface="Lato Black" panose="020F0502020204030203" pitchFamily="34" charset="0"/>
                <a:ea typeface="Lato Black" panose="020F0502020204030203" pitchFamily="34" charset="0"/>
                <a:cs typeface="Lato Black" panose="020F0502020204030203" pitchFamily="34" charset="0"/>
              </a:defRPr>
            </a:lvl1pPr>
          </a:lstStyle>
          <a:p>
            <a:r>
              <a:rPr lang="en-US" dirty="0"/>
              <a:t>Click to edit Master title style</a:t>
            </a:r>
          </a:p>
        </p:txBody>
      </p:sp>
    </p:spTree>
    <p:extLst>
      <p:ext uri="{BB962C8B-B14F-4D97-AF65-F5344CB8AC3E}">
        <p14:creationId xmlns:p14="http://schemas.microsoft.com/office/powerpoint/2010/main" val="3479770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ible Vers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685800" y="347619"/>
            <a:ext cx="7772400" cy="3693156"/>
          </a:xfrm>
          <a:prstGeom prst="rect">
            <a:avLst/>
          </a:prstGeom>
        </p:spPr>
        <p:txBody>
          <a:bodyPr anchor="ctr">
            <a:normAutofit/>
          </a:bodyPr>
          <a:lstStyle>
            <a:lvl1pPr marL="0" indent="0">
              <a:buNone/>
              <a:defRPr sz="3600" b="0" i="0">
                <a:solidFill>
                  <a:srgbClr val="FFFFFF"/>
                </a:solidFill>
                <a:latin typeface="Lato" panose="020F0502020204030203" pitchFamily="34" charset="0"/>
                <a:ea typeface="Lato" panose="020F0502020204030203" pitchFamily="34" charset="0"/>
                <a:cs typeface="Lato" panose="020F0502020204030203"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5" name="Content Placeholder 4"/>
          <p:cNvSpPr>
            <a:spLocks noGrp="1"/>
          </p:cNvSpPr>
          <p:nvPr>
            <p:ph sz="quarter" idx="10" hasCustomPrompt="1"/>
          </p:nvPr>
        </p:nvSpPr>
        <p:spPr>
          <a:xfrm>
            <a:off x="685800" y="4287308"/>
            <a:ext cx="7772400" cy="460375"/>
          </a:xfrm>
          <a:prstGeom prst="rect">
            <a:avLst/>
          </a:prstGeom>
        </p:spPr>
        <p:txBody>
          <a:bodyPr anchor="ctr">
            <a:noAutofit/>
          </a:bodyPr>
          <a:lstStyle>
            <a:lvl1pPr marL="0" indent="0">
              <a:buNone/>
              <a:defRPr sz="2800" b="1" i="0" baseline="0">
                <a:latin typeface="Lato" panose="020F0502020204030203" pitchFamily="34" charset="0"/>
                <a:ea typeface="Lato" panose="020F0502020204030203" pitchFamily="34" charset="0"/>
                <a:cs typeface="Lato" panose="020F0502020204030203" pitchFamily="34" charset="0"/>
              </a:defRPr>
            </a:lvl1pPr>
            <a:lvl2pPr>
              <a:defRPr sz="1600"/>
            </a:lvl2pPr>
            <a:lvl3pPr>
              <a:defRPr sz="1400"/>
            </a:lvl3pPr>
            <a:lvl4pPr>
              <a:defRPr sz="1200"/>
            </a:lvl4pPr>
            <a:lvl5pPr>
              <a:defRPr sz="1200"/>
            </a:lvl5pPr>
          </a:lstStyle>
          <a:p>
            <a:pPr lvl="0"/>
            <a:r>
              <a:rPr lang="en-US" dirty="0"/>
              <a:t>- Bible Verse 3:15</a:t>
            </a:r>
          </a:p>
        </p:txBody>
      </p:sp>
    </p:spTree>
    <p:extLst>
      <p:ext uri="{BB962C8B-B14F-4D97-AF65-F5344CB8AC3E}">
        <p14:creationId xmlns:p14="http://schemas.microsoft.com/office/powerpoint/2010/main" val="2718529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89888"/>
            <a:ext cx="8229600" cy="3440032"/>
          </a:xfrm>
          <a:prstGeom prst="rect">
            <a:avLst/>
          </a:prstGeom>
        </p:spPr>
        <p:txBody>
          <a:bodyPr/>
          <a:lstStyle>
            <a:lvl1pPr>
              <a:defRPr b="0" i="0">
                <a:latin typeface="Lato" panose="020F0502020204030203" pitchFamily="34" charset="0"/>
                <a:ea typeface="Lato" panose="020F0502020204030203" pitchFamily="34" charset="0"/>
                <a:cs typeface="Lato" panose="020F0502020204030203" pitchFamily="34" charset="0"/>
              </a:defRPr>
            </a:lvl1pPr>
            <a:lvl2pPr>
              <a:defRPr b="0" i="0">
                <a:latin typeface="Lato" panose="020F0502020204030203" pitchFamily="34" charset="0"/>
                <a:ea typeface="Lato" panose="020F0502020204030203" pitchFamily="34" charset="0"/>
                <a:cs typeface="Lato" panose="020F0502020204030203" pitchFamily="34" charset="0"/>
              </a:defRPr>
            </a:lvl2pPr>
            <a:lvl3pPr>
              <a:defRPr b="0" i="0">
                <a:latin typeface="Lato" panose="020F0502020204030203" pitchFamily="34" charset="0"/>
                <a:ea typeface="Lato" panose="020F0502020204030203" pitchFamily="34" charset="0"/>
                <a:cs typeface="Lato" panose="020F0502020204030203" pitchFamily="34" charset="0"/>
              </a:defRPr>
            </a:lvl3pPr>
            <a:lvl4pPr>
              <a:defRPr b="0" i="0">
                <a:latin typeface="Lato" panose="020F0502020204030203" pitchFamily="34" charset="0"/>
                <a:ea typeface="Lato" panose="020F0502020204030203" pitchFamily="34" charset="0"/>
                <a:cs typeface="Lato" panose="020F0502020204030203" pitchFamily="34" charset="0"/>
              </a:defRPr>
            </a:lvl4pPr>
            <a:lvl5pPr>
              <a:defRPr b="0" i="0">
                <a:latin typeface="Lato" panose="020F0502020204030203" pitchFamily="34" charset="0"/>
                <a:ea typeface="Lato" panose="020F0502020204030203" pitchFamily="34" charset="0"/>
                <a:cs typeface="Lato" panose="020F05020202040302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5"/>
          <p:cNvSpPr>
            <a:spLocks noGrp="1"/>
          </p:cNvSpPr>
          <p:nvPr>
            <p:ph type="title"/>
          </p:nvPr>
        </p:nvSpPr>
        <p:spPr>
          <a:xfrm>
            <a:off x="457200" y="274638"/>
            <a:ext cx="8229600" cy="783695"/>
          </a:xfrm>
          <a:prstGeom prst="rect">
            <a:avLst/>
          </a:prstGeom>
        </p:spPr>
        <p:txBody>
          <a:bodyPr anchor="b"/>
          <a:lstStyle>
            <a:lvl1pPr>
              <a:defRPr b="1" i="0">
                <a:latin typeface="Lato Black" panose="020F0502020204030203" pitchFamily="34" charset="0"/>
                <a:ea typeface="Lato Black" panose="020F0502020204030203" pitchFamily="34" charset="0"/>
                <a:cs typeface="Lato Black" panose="020F0502020204030203" pitchFamily="34" charset="0"/>
              </a:defRPr>
            </a:lvl1pPr>
          </a:lstStyle>
          <a:p>
            <a:r>
              <a:rPr lang="en-US" dirty="0"/>
              <a:t>Click to edit Master title style</a:t>
            </a:r>
          </a:p>
        </p:txBody>
      </p:sp>
    </p:spTree>
    <p:extLst>
      <p:ext uri="{BB962C8B-B14F-4D97-AF65-F5344CB8AC3E}">
        <p14:creationId xmlns:p14="http://schemas.microsoft.com/office/powerpoint/2010/main" val="551878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Line 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60494"/>
            <a:ext cx="8229600" cy="2669426"/>
          </a:xfrm>
          <a:prstGeom prst="rect">
            <a:avLst/>
          </a:prstGeom>
        </p:spPr>
        <p:txBody>
          <a:bodyPr/>
          <a:lstStyle>
            <a:lvl1pPr>
              <a:defRPr b="0" i="0">
                <a:latin typeface="Lato" panose="020F0502020204030203" pitchFamily="34" charset="0"/>
                <a:ea typeface="Lato" panose="020F0502020204030203" pitchFamily="34" charset="0"/>
                <a:cs typeface="Lato" panose="020F0502020204030203" pitchFamily="34" charset="0"/>
              </a:defRPr>
            </a:lvl1pPr>
            <a:lvl2pPr>
              <a:defRPr b="0" i="0">
                <a:latin typeface="Lato" panose="020F0502020204030203" pitchFamily="34" charset="0"/>
                <a:ea typeface="Lato" panose="020F0502020204030203" pitchFamily="34" charset="0"/>
                <a:cs typeface="Lato" panose="020F0502020204030203" pitchFamily="34" charset="0"/>
              </a:defRPr>
            </a:lvl2pPr>
            <a:lvl3pPr>
              <a:defRPr b="0" i="0">
                <a:latin typeface="Lato" panose="020F0502020204030203" pitchFamily="34" charset="0"/>
                <a:ea typeface="Lato" panose="020F0502020204030203" pitchFamily="34" charset="0"/>
                <a:cs typeface="Lato" panose="020F0502020204030203" pitchFamily="34" charset="0"/>
              </a:defRPr>
            </a:lvl3pPr>
            <a:lvl4pPr>
              <a:defRPr b="0" i="0">
                <a:latin typeface="Lato" panose="020F0502020204030203" pitchFamily="34" charset="0"/>
                <a:ea typeface="Lato" panose="020F0502020204030203" pitchFamily="34" charset="0"/>
                <a:cs typeface="Lato" panose="020F0502020204030203" pitchFamily="34" charset="0"/>
              </a:defRPr>
            </a:lvl4pPr>
            <a:lvl5pPr>
              <a:defRPr b="0" i="0">
                <a:latin typeface="Lato" panose="020F0502020204030203" pitchFamily="34" charset="0"/>
                <a:ea typeface="Lato" panose="020F0502020204030203" pitchFamily="34" charset="0"/>
                <a:cs typeface="Lato" panose="020F05020202040302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5"/>
          <p:cNvSpPr>
            <a:spLocks noGrp="1"/>
          </p:cNvSpPr>
          <p:nvPr>
            <p:ph type="title"/>
          </p:nvPr>
        </p:nvSpPr>
        <p:spPr>
          <a:xfrm>
            <a:off x="457200" y="313580"/>
            <a:ext cx="8229600" cy="1339009"/>
          </a:xfrm>
          <a:prstGeom prst="rect">
            <a:avLst/>
          </a:prstGeom>
        </p:spPr>
        <p:txBody>
          <a:bodyPr anchor="b"/>
          <a:lstStyle>
            <a:lvl1pPr>
              <a:defRPr b="1" i="0">
                <a:latin typeface="Lato Black" panose="020F0502020204030203" pitchFamily="34" charset="0"/>
                <a:ea typeface="Lato Black" panose="020F0502020204030203" pitchFamily="34" charset="0"/>
                <a:cs typeface="Lato Black" panose="020F0502020204030203" pitchFamily="34" charset="0"/>
              </a:defRPr>
            </a:lvl1pPr>
          </a:lstStyle>
          <a:p>
            <a:r>
              <a:rPr lang="en-US" dirty="0"/>
              <a:t>Click to edit Master title style</a:t>
            </a:r>
          </a:p>
        </p:txBody>
      </p:sp>
    </p:spTree>
    <p:extLst>
      <p:ext uri="{BB962C8B-B14F-4D97-AF65-F5344CB8AC3E}">
        <p14:creationId xmlns:p14="http://schemas.microsoft.com/office/powerpoint/2010/main" val="18242047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tem and Vers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57200" y="1389888"/>
            <a:ext cx="8229600" cy="891839"/>
          </a:xfrm>
          <a:prstGeom prst="rect">
            <a:avLst/>
          </a:prstGeom>
        </p:spPr>
        <p:txBody>
          <a:bodyPr/>
          <a:lstStyle>
            <a:lvl1pPr marL="514350" indent="-514350">
              <a:buFont typeface="+mj-lt"/>
              <a:buAutoNum type="arabicPeriod"/>
              <a:defRPr sz="3600" b="1" i="0">
                <a:latin typeface="Lato" panose="020F0502020204030203" pitchFamily="34" charset="0"/>
                <a:ea typeface="Lato" panose="020F0502020204030203" pitchFamily="34" charset="0"/>
                <a:cs typeface="Lato" panose="020F0502020204030203" pitchFamily="34" charset="0"/>
              </a:defRPr>
            </a:lvl1pPr>
            <a:lvl2pPr marL="971550" indent="-514350">
              <a:buFont typeface="+mj-lt"/>
              <a:buAutoNum type="arabicPeriod"/>
              <a:defRPr b="0" i="0">
                <a:latin typeface="Lato" panose="020F0502020204030203" pitchFamily="34" charset="0"/>
                <a:ea typeface="Lato" panose="020F0502020204030203" pitchFamily="34" charset="0"/>
                <a:cs typeface="Lato" panose="020F0502020204030203" pitchFamily="34" charset="0"/>
              </a:defRPr>
            </a:lvl2pPr>
            <a:lvl3pPr marL="1371600" indent="-457200">
              <a:buFont typeface="+mj-lt"/>
              <a:buAutoNum type="arabicPeriod"/>
              <a:defRPr b="0" i="0">
                <a:latin typeface="Lato" panose="020F0502020204030203" pitchFamily="34" charset="0"/>
                <a:ea typeface="Lato" panose="020F0502020204030203" pitchFamily="34" charset="0"/>
                <a:cs typeface="Lato" panose="020F0502020204030203" pitchFamily="34" charset="0"/>
              </a:defRPr>
            </a:lvl3pPr>
            <a:lvl4pPr marL="1828800" indent="-457200">
              <a:buFont typeface="+mj-lt"/>
              <a:buAutoNum type="arabicPeriod"/>
              <a:defRPr b="0" i="0">
                <a:latin typeface="Lato" panose="020F0502020204030203" pitchFamily="34" charset="0"/>
                <a:ea typeface="Lato" panose="020F0502020204030203" pitchFamily="34" charset="0"/>
                <a:cs typeface="Lato" panose="020F0502020204030203" pitchFamily="34" charset="0"/>
              </a:defRPr>
            </a:lvl4pPr>
            <a:lvl5pPr marL="2286000" indent="-457200">
              <a:buFont typeface="+mj-lt"/>
              <a:buAutoNum type="arabicPeriod"/>
              <a:defRPr b="0" i="0">
                <a:latin typeface="Lato" panose="020F0502020204030203" pitchFamily="34" charset="0"/>
                <a:ea typeface="Lato" panose="020F0502020204030203" pitchFamily="34" charset="0"/>
                <a:cs typeface="Lato" panose="020F0502020204030203" pitchFamily="34" charset="0"/>
              </a:defRPr>
            </a:lvl5pPr>
          </a:lstStyle>
          <a:p>
            <a:pPr lvl="0"/>
            <a:r>
              <a:rPr lang="en-US" dirty="0"/>
              <a:t>Item Title</a:t>
            </a:r>
          </a:p>
        </p:txBody>
      </p:sp>
      <p:sp>
        <p:nvSpPr>
          <p:cNvPr id="6" name="Title 5"/>
          <p:cNvSpPr>
            <a:spLocks noGrp="1"/>
          </p:cNvSpPr>
          <p:nvPr>
            <p:ph type="title"/>
          </p:nvPr>
        </p:nvSpPr>
        <p:spPr>
          <a:xfrm>
            <a:off x="457200" y="274638"/>
            <a:ext cx="8229600" cy="783695"/>
          </a:xfrm>
          <a:prstGeom prst="rect">
            <a:avLst/>
          </a:prstGeom>
        </p:spPr>
        <p:txBody>
          <a:bodyPr anchor="b"/>
          <a:lstStyle>
            <a:lvl1pPr>
              <a:defRPr b="1" i="0">
                <a:latin typeface="Lato Black" panose="020F0502020204030203" pitchFamily="34" charset="0"/>
                <a:ea typeface="Lato Black" panose="020F0502020204030203" pitchFamily="34" charset="0"/>
                <a:cs typeface="Lato Black" panose="020F0502020204030203" pitchFamily="34" charset="0"/>
              </a:defRPr>
            </a:lvl1pPr>
          </a:lstStyle>
          <a:p>
            <a:r>
              <a:rPr lang="en-US" dirty="0"/>
              <a:t>Click to edit Master title style</a:t>
            </a:r>
          </a:p>
        </p:txBody>
      </p:sp>
      <p:cxnSp>
        <p:nvCxnSpPr>
          <p:cNvPr id="4" name="Straight Connector 3">
            <a:extLst>
              <a:ext uri="{FF2B5EF4-FFF2-40B4-BE49-F238E27FC236}">
                <a16:creationId xmlns:a16="http://schemas.microsoft.com/office/drawing/2014/main" id="{B054B5E4-ADCD-E14E-BDDF-E98F1B085647}"/>
              </a:ext>
            </a:extLst>
          </p:cNvPr>
          <p:cNvCxnSpPr/>
          <p:nvPr userDrawn="1"/>
        </p:nvCxnSpPr>
        <p:spPr>
          <a:xfrm>
            <a:off x="717847" y="2307364"/>
            <a:ext cx="0" cy="2435552"/>
          </a:xfrm>
          <a:prstGeom prst="line">
            <a:avLst/>
          </a:prstGeom>
          <a:ln w="76200"/>
          <a:effectLst/>
        </p:spPr>
        <p:style>
          <a:lnRef idx="2">
            <a:schemeClr val="accent1"/>
          </a:lnRef>
          <a:fillRef idx="0">
            <a:schemeClr val="accent1"/>
          </a:fillRef>
          <a:effectRef idx="1">
            <a:schemeClr val="accent1"/>
          </a:effectRef>
          <a:fontRef idx="minor">
            <a:schemeClr val="tx1"/>
          </a:fontRef>
        </p:style>
      </p:cxnSp>
      <p:sp>
        <p:nvSpPr>
          <p:cNvPr id="7" name="Content Placeholder 2">
            <a:extLst>
              <a:ext uri="{FF2B5EF4-FFF2-40B4-BE49-F238E27FC236}">
                <a16:creationId xmlns:a16="http://schemas.microsoft.com/office/drawing/2014/main" id="{6D42CF86-65DB-CD4F-AE44-F88D20EE0347}"/>
              </a:ext>
            </a:extLst>
          </p:cNvPr>
          <p:cNvSpPr>
            <a:spLocks noGrp="1"/>
          </p:cNvSpPr>
          <p:nvPr>
            <p:ph idx="10"/>
          </p:nvPr>
        </p:nvSpPr>
        <p:spPr>
          <a:xfrm>
            <a:off x="1128044" y="2307364"/>
            <a:ext cx="7558751" cy="2435552"/>
          </a:xfrm>
          <a:prstGeom prst="rect">
            <a:avLst/>
          </a:prstGeom>
        </p:spPr>
        <p:txBody>
          <a:bodyPr/>
          <a:lstStyle>
            <a:lvl1pPr marL="0" indent="0">
              <a:buFont typeface="+mj-lt"/>
              <a:buNone/>
              <a:defRPr sz="2400" b="0" i="0">
                <a:latin typeface="Lato" panose="020F0502020204030203" pitchFamily="34" charset="0"/>
                <a:ea typeface="Lato" panose="020F0502020204030203" pitchFamily="34" charset="0"/>
                <a:cs typeface="Lato" panose="020F0502020204030203" pitchFamily="34" charset="0"/>
              </a:defRPr>
            </a:lvl1pPr>
            <a:lvl2pPr marL="971550" indent="-514350">
              <a:buFont typeface="+mj-lt"/>
              <a:buAutoNum type="arabicPeriod"/>
              <a:defRPr b="0" i="0">
                <a:latin typeface="Lato" panose="020F0502020204030203" pitchFamily="34" charset="0"/>
                <a:ea typeface="Lato" panose="020F0502020204030203" pitchFamily="34" charset="0"/>
                <a:cs typeface="Lato" panose="020F0502020204030203" pitchFamily="34" charset="0"/>
              </a:defRPr>
            </a:lvl2pPr>
            <a:lvl3pPr marL="1371600" indent="-457200">
              <a:buFont typeface="+mj-lt"/>
              <a:buAutoNum type="arabicPeriod"/>
              <a:defRPr b="0" i="0">
                <a:latin typeface="Lato" panose="020F0502020204030203" pitchFamily="34" charset="0"/>
                <a:ea typeface="Lato" panose="020F0502020204030203" pitchFamily="34" charset="0"/>
                <a:cs typeface="Lato" panose="020F0502020204030203" pitchFamily="34" charset="0"/>
              </a:defRPr>
            </a:lvl3pPr>
            <a:lvl4pPr marL="1828800" indent="-457200">
              <a:buFont typeface="+mj-lt"/>
              <a:buAutoNum type="arabicPeriod"/>
              <a:defRPr b="0" i="0">
                <a:latin typeface="Lato" panose="020F0502020204030203" pitchFamily="34" charset="0"/>
                <a:ea typeface="Lato" panose="020F0502020204030203" pitchFamily="34" charset="0"/>
                <a:cs typeface="Lato" panose="020F0502020204030203" pitchFamily="34" charset="0"/>
              </a:defRPr>
            </a:lvl4pPr>
            <a:lvl5pPr marL="2286000" indent="-457200">
              <a:buFont typeface="+mj-lt"/>
              <a:buAutoNum type="arabicPeriod"/>
              <a:defRPr b="0" i="0">
                <a:latin typeface="Lato" panose="020F0502020204030203" pitchFamily="34" charset="0"/>
                <a:ea typeface="Lato" panose="020F0502020204030203" pitchFamily="34" charset="0"/>
                <a:cs typeface="Lato" panose="020F0502020204030203" pitchFamily="34" charset="0"/>
              </a:defRPr>
            </a:lvl5pPr>
          </a:lstStyle>
          <a:p>
            <a:pPr lvl="0"/>
            <a:endParaRPr lang="en-US" dirty="0"/>
          </a:p>
        </p:txBody>
      </p:sp>
    </p:spTree>
    <p:extLst>
      <p:ext uri="{BB962C8B-B14F-4D97-AF65-F5344CB8AC3E}">
        <p14:creationId xmlns:p14="http://schemas.microsoft.com/office/powerpoint/2010/main" val="1573846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enter Single Lin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80160" y="0"/>
            <a:ext cx="7205472" cy="5143500"/>
          </a:xfrm>
          <a:prstGeom prst="rect">
            <a:avLst/>
          </a:prstGeom>
        </p:spPr>
        <p:txBody>
          <a:bodyPr anchor="ctr">
            <a:normAutofit/>
          </a:bodyPr>
          <a:lstStyle>
            <a:lvl1pPr algn="l">
              <a:defRPr sz="5400" b="1" i="0">
                <a:latin typeface="Lato" panose="020F0502020204030203" pitchFamily="34" charset="0"/>
                <a:ea typeface="Lato" panose="020F0502020204030203" pitchFamily="34" charset="0"/>
                <a:cs typeface="Lato" panose="020F0502020204030203" pitchFamily="34" charset="0"/>
              </a:defRPr>
            </a:lvl1pPr>
          </a:lstStyle>
          <a:p>
            <a:r>
              <a:rPr lang="en-US" dirty="0"/>
              <a:t>This is a single statement slide</a:t>
            </a:r>
          </a:p>
        </p:txBody>
      </p:sp>
    </p:spTree>
    <p:extLst>
      <p:ext uri="{BB962C8B-B14F-4D97-AF65-F5344CB8AC3E}">
        <p14:creationId xmlns:p14="http://schemas.microsoft.com/office/powerpoint/2010/main" val="33783296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hoto">
    <p:bg>
      <p:bgPr>
        <a:solidFill>
          <a:schemeClr val="bg2">
            <a:lumMod val="10000"/>
          </a:scheme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26586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9">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93812312"/>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7" r:id="rId4"/>
    <p:sldLayoutId id="2147483656" r:id="rId5"/>
    <p:sldLayoutId id="2147483654" r:id="rId6"/>
    <p:sldLayoutId id="2147483655" r:id="rId7"/>
  </p:sldLayoutIdLst>
  <p:txStyles>
    <p:titleStyle>
      <a:lvl1pPr algn="l" defTabSz="457200" rtl="0" eaLnBrk="1" latinLnBrk="0" hangingPunct="1">
        <a:spcBef>
          <a:spcPct val="0"/>
        </a:spcBef>
        <a:buNone/>
        <a:defRPr sz="3600" kern="1200">
          <a:solidFill>
            <a:schemeClr val="bg1"/>
          </a:solidFill>
          <a:latin typeface="Lato Regular"/>
          <a:ea typeface="+mj-ea"/>
          <a:cs typeface="Lato Regular"/>
        </a:defRPr>
      </a:lvl1pPr>
    </p:titleStyle>
    <p:bodyStyle>
      <a:lvl1pPr marL="342900" indent="-342900" algn="l" defTabSz="457200" rtl="0" eaLnBrk="1" latinLnBrk="0" hangingPunct="1">
        <a:spcBef>
          <a:spcPct val="20000"/>
        </a:spcBef>
        <a:buFont typeface="Arial"/>
        <a:buChar char="•"/>
        <a:defRPr sz="3200" kern="1200">
          <a:solidFill>
            <a:srgbClr val="FFFFFF"/>
          </a:solidFill>
          <a:latin typeface="Lato Regular"/>
          <a:ea typeface="+mn-ea"/>
          <a:cs typeface="Lato Regular"/>
        </a:defRPr>
      </a:lvl1pPr>
      <a:lvl2pPr marL="742950" indent="-285750" algn="l" defTabSz="457200" rtl="0" eaLnBrk="1" latinLnBrk="0" hangingPunct="1">
        <a:spcBef>
          <a:spcPct val="20000"/>
        </a:spcBef>
        <a:buFont typeface="Arial"/>
        <a:buChar char="–"/>
        <a:defRPr sz="2800" kern="1200">
          <a:solidFill>
            <a:srgbClr val="FFFFFF"/>
          </a:solidFill>
          <a:latin typeface="Lato Regular"/>
          <a:ea typeface="+mn-ea"/>
          <a:cs typeface="Lato Regular"/>
        </a:defRPr>
      </a:lvl2pPr>
      <a:lvl3pPr marL="1143000" indent="-228600" algn="l" defTabSz="457200" rtl="0" eaLnBrk="1" latinLnBrk="0" hangingPunct="1">
        <a:spcBef>
          <a:spcPct val="20000"/>
        </a:spcBef>
        <a:buFont typeface="Arial"/>
        <a:buChar char="•"/>
        <a:defRPr sz="2400" kern="1200">
          <a:solidFill>
            <a:srgbClr val="FFFFFF"/>
          </a:solidFill>
          <a:latin typeface="Lato Regular"/>
          <a:ea typeface="+mn-ea"/>
          <a:cs typeface="Lato Regular"/>
        </a:defRPr>
      </a:lvl3pPr>
      <a:lvl4pPr marL="1600200" indent="-228600" algn="l" defTabSz="457200" rtl="0" eaLnBrk="1" latinLnBrk="0" hangingPunct="1">
        <a:spcBef>
          <a:spcPct val="20000"/>
        </a:spcBef>
        <a:buFont typeface="Arial"/>
        <a:buChar char="–"/>
        <a:defRPr sz="2000" kern="1200">
          <a:solidFill>
            <a:srgbClr val="FFFFFF"/>
          </a:solidFill>
          <a:latin typeface="Lato Regular"/>
          <a:ea typeface="+mn-ea"/>
          <a:cs typeface="Lato Regular"/>
        </a:defRPr>
      </a:lvl4pPr>
      <a:lvl5pPr marL="2057400" indent="-228600" algn="l" defTabSz="457200" rtl="0" eaLnBrk="1" latinLnBrk="0" hangingPunct="1">
        <a:spcBef>
          <a:spcPct val="20000"/>
        </a:spcBef>
        <a:buFont typeface="Arial"/>
        <a:buChar char="»"/>
        <a:defRPr sz="2000" kern="1200">
          <a:solidFill>
            <a:srgbClr val="FFFFFF"/>
          </a:solidFill>
          <a:latin typeface="Lato Regular"/>
          <a:ea typeface="+mn-ea"/>
          <a:cs typeface="Lato Regular"/>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0" dirty="0"/>
              <a:t>Still Sinful, Still Saved</a:t>
            </a:r>
            <a:endParaRPr lang="en-US" sz="9000" b="0" dirty="0"/>
          </a:p>
        </p:txBody>
      </p:sp>
    </p:spTree>
    <p:extLst>
      <p:ext uri="{BB962C8B-B14F-4D97-AF65-F5344CB8AC3E}">
        <p14:creationId xmlns:p14="http://schemas.microsoft.com/office/powerpoint/2010/main" val="7523238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FFC10A6-512F-C743-9DBF-C062614D5AAE}"/>
              </a:ext>
            </a:extLst>
          </p:cNvPr>
          <p:cNvSpPr>
            <a:spLocks noGrp="1"/>
          </p:cNvSpPr>
          <p:nvPr>
            <p:ph type="body" idx="1"/>
          </p:nvPr>
        </p:nvSpPr>
        <p:spPr>
          <a:xfrm>
            <a:off x="685799" y="347619"/>
            <a:ext cx="7678973" cy="3693156"/>
          </a:xfrm>
        </p:spPr>
        <p:txBody>
          <a:bodyPr>
            <a:normAutofit fontScale="85000" lnSpcReduction="20000"/>
          </a:bodyPr>
          <a:lstStyle/>
          <a:p>
            <a:r>
              <a:rPr lang="en-US" sz="2800" b="1" dirty="0">
                <a:latin typeface="Lato Black" panose="020F0502020204030203" pitchFamily="34" charset="0"/>
                <a:ea typeface="Lato Black" panose="020F0502020204030203" pitchFamily="34" charset="0"/>
                <a:cs typeface="Lato Black" panose="020F0502020204030203" pitchFamily="34" charset="0"/>
              </a:rPr>
              <a:t>HOW WE LIVE</a:t>
            </a:r>
          </a:p>
          <a:p>
            <a:r>
              <a:rPr lang="en-US" baseline="30000" dirty="0"/>
              <a:t>12</a:t>
            </a:r>
            <a:r>
              <a:rPr lang="en-US" dirty="0"/>
              <a:t> Therefore do not let sin reign in your mortal body so that you obey its lusts, </a:t>
            </a:r>
            <a:br>
              <a:rPr lang="en-US" dirty="0"/>
            </a:br>
            <a:r>
              <a:rPr lang="en-US" baseline="30000" dirty="0"/>
              <a:t>13</a:t>
            </a:r>
            <a:r>
              <a:rPr lang="en-US" dirty="0"/>
              <a:t> and do not go on presenting the members of your body to sin as instruments of unrighteousness</a:t>
            </a:r>
            <a:r>
              <a:rPr lang="en-US"/>
              <a:t>; </a:t>
            </a:r>
            <a:br>
              <a:rPr lang="en-US"/>
            </a:br>
            <a:r>
              <a:rPr lang="en-US"/>
              <a:t>but </a:t>
            </a:r>
            <a:r>
              <a:rPr lang="en-US" dirty="0"/>
              <a:t>present yourselves to God as those alive from the dead, and your members as instruments of righteousness to God.</a:t>
            </a:r>
          </a:p>
        </p:txBody>
      </p:sp>
      <p:sp>
        <p:nvSpPr>
          <p:cNvPr id="3" name="Content Placeholder 2">
            <a:extLst>
              <a:ext uri="{FF2B5EF4-FFF2-40B4-BE49-F238E27FC236}">
                <a16:creationId xmlns:a16="http://schemas.microsoft.com/office/drawing/2014/main" id="{5BA1DD6F-19E9-564F-8637-D1C16A9FD06A}"/>
              </a:ext>
            </a:extLst>
          </p:cNvPr>
          <p:cNvSpPr>
            <a:spLocks noGrp="1"/>
          </p:cNvSpPr>
          <p:nvPr>
            <p:ph sz="quarter" idx="10"/>
          </p:nvPr>
        </p:nvSpPr>
        <p:spPr/>
        <p:txBody>
          <a:bodyPr/>
          <a:lstStyle/>
          <a:p>
            <a:r>
              <a:rPr lang="en-US" dirty="0"/>
              <a:t>- Romans 6:12-13</a:t>
            </a:r>
          </a:p>
        </p:txBody>
      </p:sp>
    </p:spTree>
    <p:extLst>
      <p:ext uri="{BB962C8B-B14F-4D97-AF65-F5344CB8AC3E}">
        <p14:creationId xmlns:p14="http://schemas.microsoft.com/office/powerpoint/2010/main" val="37134277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FFC10A6-512F-C743-9DBF-C062614D5AAE}"/>
              </a:ext>
            </a:extLst>
          </p:cNvPr>
          <p:cNvSpPr>
            <a:spLocks noGrp="1"/>
          </p:cNvSpPr>
          <p:nvPr>
            <p:ph type="body" idx="1"/>
          </p:nvPr>
        </p:nvSpPr>
        <p:spPr/>
        <p:txBody>
          <a:bodyPr>
            <a:normAutofit/>
          </a:bodyPr>
          <a:lstStyle/>
          <a:p>
            <a:r>
              <a:rPr lang="en-US" sz="3200" dirty="0"/>
              <a:t>For sin shall not be master over you, for you are not under law but under grace.</a:t>
            </a:r>
            <a:endParaRPr lang="en-US" sz="4000" dirty="0"/>
          </a:p>
        </p:txBody>
      </p:sp>
      <p:sp>
        <p:nvSpPr>
          <p:cNvPr id="3" name="Content Placeholder 2">
            <a:extLst>
              <a:ext uri="{FF2B5EF4-FFF2-40B4-BE49-F238E27FC236}">
                <a16:creationId xmlns:a16="http://schemas.microsoft.com/office/drawing/2014/main" id="{5BA1DD6F-19E9-564F-8637-D1C16A9FD06A}"/>
              </a:ext>
            </a:extLst>
          </p:cNvPr>
          <p:cNvSpPr>
            <a:spLocks noGrp="1"/>
          </p:cNvSpPr>
          <p:nvPr>
            <p:ph sz="quarter" idx="10"/>
          </p:nvPr>
        </p:nvSpPr>
        <p:spPr/>
        <p:txBody>
          <a:bodyPr/>
          <a:lstStyle/>
          <a:p>
            <a:r>
              <a:rPr lang="en-US" dirty="0"/>
              <a:t>- Romans 6:14</a:t>
            </a:r>
          </a:p>
        </p:txBody>
      </p:sp>
    </p:spTree>
    <p:extLst>
      <p:ext uri="{BB962C8B-B14F-4D97-AF65-F5344CB8AC3E}">
        <p14:creationId xmlns:p14="http://schemas.microsoft.com/office/powerpoint/2010/main" val="9629962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C70A8"/>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6A5EA0-E2FC-E941-8AF8-A2F11971DE18}"/>
              </a:ext>
            </a:extLst>
          </p:cNvPr>
          <p:cNvSpPr>
            <a:spLocks noGrp="1"/>
          </p:cNvSpPr>
          <p:nvPr>
            <p:ph type="title"/>
          </p:nvPr>
        </p:nvSpPr>
        <p:spPr>
          <a:xfrm>
            <a:off x="888051" y="0"/>
            <a:ext cx="3387256" cy="5143500"/>
          </a:xfrm>
        </p:spPr>
        <p:txBody>
          <a:bodyPr/>
          <a:lstStyle/>
          <a:p>
            <a:pPr algn="ctr"/>
            <a:r>
              <a:rPr lang="en-US" dirty="0"/>
              <a:t>BEFORE</a:t>
            </a:r>
            <a:br>
              <a:rPr lang="en-US" dirty="0"/>
            </a:br>
            <a:br>
              <a:rPr lang="en-US" dirty="0"/>
            </a:br>
            <a:r>
              <a:rPr lang="en-US" dirty="0"/>
              <a:t>LAW</a:t>
            </a:r>
          </a:p>
        </p:txBody>
      </p:sp>
      <p:sp>
        <p:nvSpPr>
          <p:cNvPr id="3" name="Title 1">
            <a:extLst>
              <a:ext uri="{FF2B5EF4-FFF2-40B4-BE49-F238E27FC236}">
                <a16:creationId xmlns:a16="http://schemas.microsoft.com/office/drawing/2014/main" id="{15D5F504-5220-A34C-AB98-C2A12E220D87}"/>
              </a:ext>
            </a:extLst>
          </p:cNvPr>
          <p:cNvSpPr txBox="1">
            <a:spLocks/>
          </p:cNvSpPr>
          <p:nvPr/>
        </p:nvSpPr>
        <p:spPr>
          <a:xfrm>
            <a:off x="4769613" y="0"/>
            <a:ext cx="3171240" cy="5143500"/>
          </a:xfrm>
          <a:prstGeom prst="rect">
            <a:avLst/>
          </a:prstGeom>
        </p:spPr>
        <p:txBody>
          <a:bodyPr anchor="ctr">
            <a:normAutofit/>
          </a:bodyPr>
          <a:lstStyle>
            <a:lvl1pPr algn="l" defTabSz="457200" rtl="0" eaLnBrk="1" latinLnBrk="0" hangingPunct="1">
              <a:spcBef>
                <a:spcPct val="0"/>
              </a:spcBef>
              <a:buNone/>
              <a:defRPr sz="5400" b="1" i="0" kern="1200">
                <a:solidFill>
                  <a:schemeClr val="bg1"/>
                </a:solidFill>
                <a:latin typeface="Lato" panose="020F0502020204030203" pitchFamily="34" charset="0"/>
                <a:ea typeface="Lato" panose="020F0502020204030203" pitchFamily="34" charset="0"/>
                <a:cs typeface="Lato" panose="020F0502020204030203" pitchFamily="34" charset="0"/>
              </a:defRPr>
            </a:lvl1pPr>
          </a:lstStyle>
          <a:p>
            <a:pPr algn="ctr"/>
            <a:r>
              <a:rPr lang="en-US" dirty="0"/>
              <a:t>NOW</a:t>
            </a:r>
          </a:p>
          <a:p>
            <a:pPr algn="ctr"/>
            <a:endParaRPr lang="en-US" dirty="0"/>
          </a:p>
          <a:p>
            <a:pPr algn="ctr"/>
            <a:r>
              <a:rPr lang="en-US" dirty="0"/>
              <a:t>GRACE</a:t>
            </a:r>
          </a:p>
        </p:txBody>
      </p:sp>
      <p:cxnSp>
        <p:nvCxnSpPr>
          <p:cNvPr id="5" name="Straight Connector 4">
            <a:extLst>
              <a:ext uri="{FF2B5EF4-FFF2-40B4-BE49-F238E27FC236}">
                <a16:creationId xmlns:a16="http://schemas.microsoft.com/office/drawing/2014/main" id="{F167D13E-B082-1641-81B4-43DF7C585DD2}"/>
              </a:ext>
            </a:extLst>
          </p:cNvPr>
          <p:cNvCxnSpPr>
            <a:stCxn id="2" idx="1"/>
          </p:cNvCxnSpPr>
          <p:nvPr/>
        </p:nvCxnSpPr>
        <p:spPr>
          <a:xfrm>
            <a:off x="888051" y="2571750"/>
            <a:ext cx="7052807" cy="0"/>
          </a:xfrm>
          <a:prstGeom prst="line">
            <a:avLst/>
          </a:prstGeom>
          <a:ln w="76200"/>
          <a:effectLst/>
        </p:spPr>
        <p:style>
          <a:lnRef idx="2">
            <a:schemeClr val="accent1"/>
          </a:lnRef>
          <a:fillRef idx="0">
            <a:schemeClr val="accent1"/>
          </a:fillRef>
          <a:effectRef idx="1">
            <a:schemeClr val="accent1"/>
          </a:effectRef>
          <a:fontRef idx="minor">
            <a:schemeClr val="tx1"/>
          </a:fontRef>
        </p:style>
      </p:cxnSp>
      <p:cxnSp>
        <p:nvCxnSpPr>
          <p:cNvPr id="7" name="Straight Connector 6">
            <a:extLst>
              <a:ext uri="{FF2B5EF4-FFF2-40B4-BE49-F238E27FC236}">
                <a16:creationId xmlns:a16="http://schemas.microsoft.com/office/drawing/2014/main" id="{52A80B83-5870-F74B-BE7F-98C874F9D8D8}"/>
              </a:ext>
            </a:extLst>
          </p:cNvPr>
          <p:cNvCxnSpPr/>
          <p:nvPr/>
        </p:nvCxnSpPr>
        <p:spPr>
          <a:xfrm>
            <a:off x="4625164" y="1061002"/>
            <a:ext cx="0" cy="3021496"/>
          </a:xfrm>
          <a:prstGeom prst="line">
            <a:avLst/>
          </a:prstGeom>
          <a:ln w="76200"/>
          <a:effectLst/>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E7665A84-FBCE-2845-A888-95C2BF209568}"/>
              </a:ext>
            </a:extLst>
          </p:cNvPr>
          <p:cNvCxnSpPr>
            <a:cxnSpLocks/>
          </p:cNvCxnSpPr>
          <p:nvPr/>
        </p:nvCxnSpPr>
        <p:spPr>
          <a:xfrm>
            <a:off x="1204779" y="2895600"/>
            <a:ext cx="2639833" cy="1066800"/>
          </a:xfrm>
          <a:prstGeom prst="line">
            <a:avLst/>
          </a:prstGeom>
          <a:ln w="76200">
            <a:solidFill>
              <a:schemeClr val="bg2">
                <a:lumMod val="10000"/>
                <a:alpha val="59000"/>
              </a:schemeClr>
            </a:solidFill>
          </a:ln>
          <a:effectLst/>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1B5C5392-8FAD-C942-9E9F-1D99B7145CE1}"/>
              </a:ext>
            </a:extLst>
          </p:cNvPr>
          <p:cNvCxnSpPr>
            <a:cxnSpLocks/>
          </p:cNvCxnSpPr>
          <p:nvPr/>
        </p:nvCxnSpPr>
        <p:spPr>
          <a:xfrm flipV="1">
            <a:off x="1204779" y="2958354"/>
            <a:ext cx="2639833" cy="1004046"/>
          </a:xfrm>
          <a:prstGeom prst="line">
            <a:avLst/>
          </a:prstGeom>
          <a:ln w="76200">
            <a:solidFill>
              <a:schemeClr val="bg2">
                <a:lumMod val="10000"/>
                <a:alpha val="59000"/>
              </a:scheme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562986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3CA1CA2-F48B-5F4C-8AF5-70C8EB53FA42}"/>
              </a:ext>
            </a:extLst>
          </p:cNvPr>
          <p:cNvSpPr>
            <a:spLocks noGrp="1"/>
          </p:cNvSpPr>
          <p:nvPr>
            <p:ph idx="1"/>
          </p:nvPr>
        </p:nvSpPr>
        <p:spPr>
          <a:xfrm>
            <a:off x="731520" y="1566407"/>
            <a:ext cx="7955280" cy="3263512"/>
          </a:xfrm>
        </p:spPr>
        <p:txBody>
          <a:bodyPr/>
          <a:lstStyle/>
          <a:p>
            <a:pPr marL="742950" indent="-742950">
              <a:buFont typeface="+mj-lt"/>
              <a:buAutoNum type="arabicPeriod"/>
            </a:pPr>
            <a:r>
              <a:rPr lang="en-US" sz="4800" dirty="0">
                <a:latin typeface="Lato Black" panose="020F0502020204030203" pitchFamily="34" charset="0"/>
                <a:ea typeface="Lato Black" panose="020F0502020204030203" pitchFamily="34" charset="0"/>
                <a:cs typeface="Lato Black" panose="020F0502020204030203" pitchFamily="34" charset="0"/>
              </a:rPr>
              <a:t>Righteousness</a:t>
            </a:r>
            <a:endParaRPr lang="en-US" sz="4000" dirty="0">
              <a:latin typeface="Lato Black" panose="020F0502020204030203" pitchFamily="34" charset="0"/>
              <a:ea typeface="Lato Black" panose="020F0502020204030203" pitchFamily="34" charset="0"/>
              <a:cs typeface="Lato Black" panose="020F0502020204030203" pitchFamily="34" charset="0"/>
            </a:endParaRPr>
          </a:p>
        </p:txBody>
      </p:sp>
      <p:sp>
        <p:nvSpPr>
          <p:cNvPr id="3" name="Title 2">
            <a:extLst>
              <a:ext uri="{FF2B5EF4-FFF2-40B4-BE49-F238E27FC236}">
                <a16:creationId xmlns:a16="http://schemas.microsoft.com/office/drawing/2014/main" id="{C55E5E32-3020-AB4C-99B1-BEAD9009BFD4}"/>
              </a:ext>
            </a:extLst>
          </p:cNvPr>
          <p:cNvSpPr>
            <a:spLocks noGrp="1"/>
          </p:cNvSpPr>
          <p:nvPr>
            <p:ph type="title"/>
          </p:nvPr>
        </p:nvSpPr>
        <p:spPr/>
        <p:txBody>
          <a:bodyPr/>
          <a:lstStyle/>
          <a:p>
            <a:r>
              <a:rPr lang="en-US" dirty="0"/>
              <a:t>What is the substance of our new life?</a:t>
            </a:r>
          </a:p>
        </p:txBody>
      </p:sp>
    </p:spTree>
    <p:extLst>
      <p:ext uri="{BB962C8B-B14F-4D97-AF65-F5344CB8AC3E}">
        <p14:creationId xmlns:p14="http://schemas.microsoft.com/office/powerpoint/2010/main" val="42884212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D08DE87-B034-904E-8E72-AF9A4ACA3046}"/>
              </a:ext>
            </a:extLst>
          </p:cNvPr>
          <p:cNvSpPr>
            <a:spLocks noGrp="1"/>
          </p:cNvSpPr>
          <p:nvPr>
            <p:ph type="body" idx="1"/>
          </p:nvPr>
        </p:nvSpPr>
        <p:spPr/>
        <p:txBody>
          <a:bodyPr>
            <a:normAutofit fontScale="92500" lnSpcReduction="20000"/>
          </a:bodyPr>
          <a:lstStyle/>
          <a:p>
            <a:r>
              <a:rPr lang="en-US" baseline="30000" dirty="0"/>
              <a:t>15</a:t>
            </a:r>
            <a:r>
              <a:rPr lang="en-US" dirty="0"/>
              <a:t> What then? Shall we sin because we are not under law but under grace? May it never be! </a:t>
            </a:r>
            <a:r>
              <a:rPr lang="en-US" baseline="30000" dirty="0"/>
              <a:t>16</a:t>
            </a:r>
            <a:r>
              <a:rPr lang="en-US" dirty="0"/>
              <a:t> Do you not know that when you present yourselves to someone as slaves for obedience, you are slaves of the one whom you obey, either of sin resulting in death, or of obedience resulting in righteousness?</a:t>
            </a:r>
          </a:p>
        </p:txBody>
      </p:sp>
      <p:sp>
        <p:nvSpPr>
          <p:cNvPr id="3" name="Content Placeholder 2">
            <a:extLst>
              <a:ext uri="{FF2B5EF4-FFF2-40B4-BE49-F238E27FC236}">
                <a16:creationId xmlns:a16="http://schemas.microsoft.com/office/drawing/2014/main" id="{5EC8B726-582B-4A4F-A201-9813AAFC00DA}"/>
              </a:ext>
            </a:extLst>
          </p:cNvPr>
          <p:cNvSpPr>
            <a:spLocks noGrp="1"/>
          </p:cNvSpPr>
          <p:nvPr>
            <p:ph sz="quarter" idx="10"/>
          </p:nvPr>
        </p:nvSpPr>
        <p:spPr/>
        <p:txBody>
          <a:bodyPr/>
          <a:lstStyle/>
          <a:p>
            <a:r>
              <a:rPr lang="en-US" dirty="0"/>
              <a:t>- Romans 6:15-16</a:t>
            </a:r>
          </a:p>
        </p:txBody>
      </p:sp>
    </p:spTree>
    <p:extLst>
      <p:ext uri="{BB962C8B-B14F-4D97-AF65-F5344CB8AC3E}">
        <p14:creationId xmlns:p14="http://schemas.microsoft.com/office/powerpoint/2010/main" val="10920627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D08DE87-B034-904E-8E72-AF9A4ACA3046}"/>
              </a:ext>
            </a:extLst>
          </p:cNvPr>
          <p:cNvSpPr>
            <a:spLocks noGrp="1"/>
          </p:cNvSpPr>
          <p:nvPr>
            <p:ph type="body" idx="1"/>
          </p:nvPr>
        </p:nvSpPr>
        <p:spPr/>
        <p:txBody>
          <a:bodyPr>
            <a:normAutofit lnSpcReduction="10000"/>
          </a:bodyPr>
          <a:lstStyle/>
          <a:p>
            <a:r>
              <a:rPr lang="en-US" baseline="30000" dirty="0"/>
              <a:t>17</a:t>
            </a:r>
            <a:r>
              <a:rPr lang="en-US" dirty="0"/>
              <a:t> But thanks be to God that though you were slaves of sin, you became obedient from the heart to that form of teaching to which you were committed, </a:t>
            </a:r>
            <a:r>
              <a:rPr lang="en-US" baseline="30000" dirty="0"/>
              <a:t>18</a:t>
            </a:r>
            <a:r>
              <a:rPr lang="en-US" dirty="0"/>
              <a:t> and having been freed from sin, you became slaves of righteousness. </a:t>
            </a:r>
          </a:p>
        </p:txBody>
      </p:sp>
      <p:sp>
        <p:nvSpPr>
          <p:cNvPr id="3" name="Content Placeholder 2">
            <a:extLst>
              <a:ext uri="{FF2B5EF4-FFF2-40B4-BE49-F238E27FC236}">
                <a16:creationId xmlns:a16="http://schemas.microsoft.com/office/drawing/2014/main" id="{5EC8B726-582B-4A4F-A201-9813AAFC00DA}"/>
              </a:ext>
            </a:extLst>
          </p:cNvPr>
          <p:cNvSpPr>
            <a:spLocks noGrp="1"/>
          </p:cNvSpPr>
          <p:nvPr>
            <p:ph sz="quarter" idx="10"/>
          </p:nvPr>
        </p:nvSpPr>
        <p:spPr/>
        <p:txBody>
          <a:bodyPr/>
          <a:lstStyle/>
          <a:p>
            <a:r>
              <a:rPr lang="en-US" dirty="0"/>
              <a:t>- Romans 6:17-18</a:t>
            </a:r>
          </a:p>
        </p:txBody>
      </p:sp>
    </p:spTree>
    <p:extLst>
      <p:ext uri="{BB962C8B-B14F-4D97-AF65-F5344CB8AC3E}">
        <p14:creationId xmlns:p14="http://schemas.microsoft.com/office/powerpoint/2010/main" val="29843147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6E30DE0-7D19-E145-98B4-21EAEDEA89FB}"/>
              </a:ext>
            </a:extLst>
          </p:cNvPr>
          <p:cNvSpPr>
            <a:spLocks noGrp="1"/>
          </p:cNvSpPr>
          <p:nvPr>
            <p:ph type="body" idx="1"/>
          </p:nvPr>
        </p:nvSpPr>
        <p:spPr/>
        <p:txBody>
          <a:bodyPr>
            <a:normAutofit/>
          </a:bodyPr>
          <a:lstStyle/>
          <a:p>
            <a:r>
              <a:rPr lang="en-US" sz="3200" dirty="0"/>
              <a:t>I am speaking in human terms because of the weakness of your flesh. For just as you presented your members as slaves to impurity and to lawlessness, resulting in further lawlessness, so now present your members as slaves to righteousness, resulting in sanctification.</a:t>
            </a:r>
          </a:p>
        </p:txBody>
      </p:sp>
      <p:sp>
        <p:nvSpPr>
          <p:cNvPr id="3" name="Content Placeholder 2">
            <a:extLst>
              <a:ext uri="{FF2B5EF4-FFF2-40B4-BE49-F238E27FC236}">
                <a16:creationId xmlns:a16="http://schemas.microsoft.com/office/drawing/2014/main" id="{DF09A45E-7BC8-DF44-924A-C854B4B37D69}"/>
              </a:ext>
            </a:extLst>
          </p:cNvPr>
          <p:cNvSpPr>
            <a:spLocks noGrp="1"/>
          </p:cNvSpPr>
          <p:nvPr>
            <p:ph sz="quarter" idx="10"/>
          </p:nvPr>
        </p:nvSpPr>
        <p:spPr/>
        <p:txBody>
          <a:bodyPr/>
          <a:lstStyle/>
          <a:p>
            <a:r>
              <a:rPr lang="en-US" dirty="0"/>
              <a:t>- Romans 6:19</a:t>
            </a:r>
          </a:p>
        </p:txBody>
      </p:sp>
    </p:spTree>
    <p:extLst>
      <p:ext uri="{BB962C8B-B14F-4D97-AF65-F5344CB8AC3E}">
        <p14:creationId xmlns:p14="http://schemas.microsoft.com/office/powerpoint/2010/main" val="22975557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45560-6BE9-2247-B8E4-F638D374B925}"/>
              </a:ext>
            </a:extLst>
          </p:cNvPr>
          <p:cNvSpPr>
            <a:spLocks noGrp="1"/>
          </p:cNvSpPr>
          <p:nvPr>
            <p:ph type="title"/>
          </p:nvPr>
        </p:nvSpPr>
        <p:spPr>
          <a:xfrm>
            <a:off x="1280159" y="0"/>
            <a:ext cx="7469393" cy="5143500"/>
          </a:xfrm>
        </p:spPr>
        <p:txBody>
          <a:bodyPr/>
          <a:lstStyle/>
          <a:p>
            <a:r>
              <a:rPr lang="en-US" dirty="0">
                <a:latin typeface="Lato Black" panose="020F0502020204030203" pitchFamily="34" charset="0"/>
                <a:ea typeface="Lato Black" panose="020F0502020204030203" pitchFamily="34" charset="0"/>
                <a:cs typeface="Lato Black" panose="020F0502020204030203" pitchFamily="34" charset="0"/>
              </a:rPr>
              <a:t>GRACE EMPOWERS</a:t>
            </a:r>
            <a:br>
              <a:rPr lang="en-US" dirty="0"/>
            </a:br>
            <a:r>
              <a:rPr lang="en-US" dirty="0"/>
              <a:t>	</a:t>
            </a:r>
            <a:r>
              <a:rPr lang="en-US" sz="3600" b="0" dirty="0"/>
              <a:t>- OVERCOME SIN</a:t>
            </a:r>
            <a:br>
              <a:rPr lang="en-US" sz="3600" b="0" dirty="0"/>
            </a:br>
            <a:r>
              <a:rPr lang="en-US" sz="3600" b="0" dirty="0"/>
              <a:t>	- CONFIDENCE IN SALVATION</a:t>
            </a:r>
            <a:endParaRPr lang="en-US" b="0" dirty="0"/>
          </a:p>
        </p:txBody>
      </p:sp>
    </p:spTree>
    <p:extLst>
      <p:ext uri="{BB962C8B-B14F-4D97-AF65-F5344CB8AC3E}">
        <p14:creationId xmlns:p14="http://schemas.microsoft.com/office/powerpoint/2010/main" val="30151172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69F2C78-768B-124C-AA2A-32B1DE5DFD3C}"/>
              </a:ext>
            </a:extLst>
          </p:cNvPr>
          <p:cNvSpPr>
            <a:spLocks noGrp="1"/>
          </p:cNvSpPr>
          <p:nvPr>
            <p:ph idx="1"/>
          </p:nvPr>
        </p:nvSpPr>
        <p:spPr>
          <a:xfrm>
            <a:off x="609600" y="1577788"/>
            <a:ext cx="8077200" cy="3252131"/>
          </a:xfrm>
        </p:spPr>
        <p:txBody>
          <a:bodyPr/>
          <a:lstStyle/>
          <a:p>
            <a:pPr marL="514350" indent="-514350">
              <a:buFont typeface="+mj-lt"/>
              <a:buAutoNum type="arabicPeriod"/>
            </a:pPr>
            <a:r>
              <a:rPr lang="en-US" dirty="0"/>
              <a:t>Righteousness</a:t>
            </a:r>
          </a:p>
          <a:p>
            <a:pPr marL="880110" indent="-880110">
              <a:buFont typeface="+mj-lt"/>
              <a:buAutoNum type="arabicPeriod"/>
            </a:pPr>
            <a:r>
              <a:rPr lang="en-US" sz="6000" b="1" dirty="0">
                <a:latin typeface="Lato Black" panose="020F0502020204030203" pitchFamily="34" charset="0"/>
                <a:ea typeface="Lato Black" panose="020F0502020204030203" pitchFamily="34" charset="0"/>
                <a:cs typeface="Lato Black" panose="020F0502020204030203" pitchFamily="34" charset="0"/>
              </a:rPr>
              <a:t>Eternal Life</a:t>
            </a:r>
          </a:p>
        </p:txBody>
      </p:sp>
      <p:sp>
        <p:nvSpPr>
          <p:cNvPr id="3" name="Title 2">
            <a:extLst>
              <a:ext uri="{FF2B5EF4-FFF2-40B4-BE49-F238E27FC236}">
                <a16:creationId xmlns:a16="http://schemas.microsoft.com/office/drawing/2014/main" id="{31132787-CDFC-B440-9609-08C63A353E10}"/>
              </a:ext>
            </a:extLst>
          </p:cNvPr>
          <p:cNvSpPr>
            <a:spLocks noGrp="1"/>
          </p:cNvSpPr>
          <p:nvPr>
            <p:ph type="title"/>
          </p:nvPr>
        </p:nvSpPr>
        <p:spPr/>
        <p:txBody>
          <a:bodyPr/>
          <a:lstStyle/>
          <a:p>
            <a:r>
              <a:rPr lang="en-US" dirty="0"/>
              <a:t>What is the substance of our new life?</a:t>
            </a:r>
          </a:p>
        </p:txBody>
      </p:sp>
    </p:spTree>
    <p:extLst>
      <p:ext uri="{BB962C8B-B14F-4D97-AF65-F5344CB8AC3E}">
        <p14:creationId xmlns:p14="http://schemas.microsoft.com/office/powerpoint/2010/main" val="10956619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0219AB2-C834-FC43-9412-4D856EE0C7B2}"/>
              </a:ext>
            </a:extLst>
          </p:cNvPr>
          <p:cNvSpPr>
            <a:spLocks noGrp="1"/>
          </p:cNvSpPr>
          <p:nvPr>
            <p:ph type="body" idx="1"/>
          </p:nvPr>
        </p:nvSpPr>
        <p:spPr>
          <a:xfrm>
            <a:off x="685800" y="347619"/>
            <a:ext cx="7772400" cy="3693156"/>
          </a:xfrm>
        </p:spPr>
        <p:txBody>
          <a:bodyPr>
            <a:normAutofit lnSpcReduction="10000"/>
          </a:bodyPr>
          <a:lstStyle/>
          <a:p>
            <a:r>
              <a:rPr lang="en-US" baseline="30000" dirty="0"/>
              <a:t>20</a:t>
            </a:r>
            <a:r>
              <a:rPr lang="en-US" dirty="0"/>
              <a:t> For when you were slaves of sin, you were free in regard to righteousness. </a:t>
            </a:r>
            <a:r>
              <a:rPr lang="en-US" baseline="30000" dirty="0"/>
              <a:t>21</a:t>
            </a:r>
            <a:r>
              <a:rPr lang="en-US" dirty="0"/>
              <a:t> Therefore what benefit were you then deriving from the things of which you are now ashamed? For the outcome of those things is death.</a:t>
            </a:r>
          </a:p>
        </p:txBody>
      </p:sp>
      <p:sp>
        <p:nvSpPr>
          <p:cNvPr id="3" name="Content Placeholder 2">
            <a:extLst>
              <a:ext uri="{FF2B5EF4-FFF2-40B4-BE49-F238E27FC236}">
                <a16:creationId xmlns:a16="http://schemas.microsoft.com/office/drawing/2014/main" id="{9A48FEC5-D54D-2143-B59A-BC570D9AD725}"/>
              </a:ext>
            </a:extLst>
          </p:cNvPr>
          <p:cNvSpPr>
            <a:spLocks noGrp="1"/>
          </p:cNvSpPr>
          <p:nvPr>
            <p:ph sz="quarter" idx="10"/>
          </p:nvPr>
        </p:nvSpPr>
        <p:spPr/>
        <p:txBody>
          <a:bodyPr/>
          <a:lstStyle/>
          <a:p>
            <a:r>
              <a:rPr lang="en-US" dirty="0"/>
              <a:t>- Romans 6:20-21</a:t>
            </a:r>
          </a:p>
        </p:txBody>
      </p:sp>
    </p:spTree>
    <p:extLst>
      <p:ext uri="{BB962C8B-B14F-4D97-AF65-F5344CB8AC3E}">
        <p14:creationId xmlns:p14="http://schemas.microsoft.com/office/powerpoint/2010/main" val="20473782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28680-E428-AE42-B610-33BD3038F3F7}"/>
              </a:ext>
            </a:extLst>
          </p:cNvPr>
          <p:cNvSpPr>
            <a:spLocks noGrp="1"/>
          </p:cNvSpPr>
          <p:nvPr>
            <p:ph type="title"/>
          </p:nvPr>
        </p:nvSpPr>
        <p:spPr>
          <a:xfrm>
            <a:off x="1765190" y="0"/>
            <a:ext cx="6720442" cy="5143500"/>
          </a:xfrm>
        </p:spPr>
        <p:txBody>
          <a:bodyPr>
            <a:normAutofit/>
          </a:bodyPr>
          <a:lstStyle/>
          <a:p>
            <a:r>
              <a:rPr lang="en-US" sz="6000" dirty="0">
                <a:latin typeface="Lato Black" panose="020F0502020204030203" pitchFamily="34" charset="0"/>
                <a:ea typeface="Lato Black" panose="020F0502020204030203" pitchFamily="34" charset="0"/>
                <a:cs typeface="Lato Black" panose="020F0502020204030203" pitchFamily="34" charset="0"/>
              </a:rPr>
              <a:t>STILL SAVED</a:t>
            </a:r>
            <a:br>
              <a:rPr lang="en-US" sz="6000" dirty="0"/>
            </a:br>
            <a:r>
              <a:rPr lang="en-US" sz="6000" b="0" dirty="0"/>
              <a:t>Romans 6</a:t>
            </a:r>
          </a:p>
        </p:txBody>
      </p:sp>
    </p:spTree>
    <p:extLst>
      <p:ext uri="{BB962C8B-B14F-4D97-AF65-F5344CB8AC3E}">
        <p14:creationId xmlns:p14="http://schemas.microsoft.com/office/powerpoint/2010/main" val="31974421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0219AB2-C834-FC43-9412-4D856EE0C7B2}"/>
              </a:ext>
            </a:extLst>
          </p:cNvPr>
          <p:cNvSpPr>
            <a:spLocks noGrp="1"/>
          </p:cNvSpPr>
          <p:nvPr>
            <p:ph type="body" idx="1"/>
          </p:nvPr>
        </p:nvSpPr>
        <p:spPr>
          <a:xfrm>
            <a:off x="685800" y="347619"/>
            <a:ext cx="7772400" cy="3693156"/>
          </a:xfrm>
        </p:spPr>
        <p:txBody>
          <a:bodyPr>
            <a:normAutofit lnSpcReduction="10000"/>
          </a:bodyPr>
          <a:lstStyle/>
          <a:p>
            <a:r>
              <a:rPr lang="en-US" baseline="30000" dirty="0"/>
              <a:t>22</a:t>
            </a:r>
            <a:r>
              <a:rPr lang="en-US" dirty="0"/>
              <a:t> But now having been freed from sin and enslaved to God, you derive your benefit, resulting in sanctification, and the outcome, eternal life. </a:t>
            </a:r>
            <a:r>
              <a:rPr lang="en-US" baseline="30000" dirty="0"/>
              <a:t>23</a:t>
            </a:r>
            <a:r>
              <a:rPr lang="en-US" dirty="0"/>
              <a:t> For the wages of sin is death, but the free gift of God is eternal life in Christ Jesus our Lord.</a:t>
            </a:r>
          </a:p>
        </p:txBody>
      </p:sp>
      <p:sp>
        <p:nvSpPr>
          <p:cNvPr id="3" name="Content Placeholder 2">
            <a:extLst>
              <a:ext uri="{FF2B5EF4-FFF2-40B4-BE49-F238E27FC236}">
                <a16:creationId xmlns:a16="http://schemas.microsoft.com/office/drawing/2014/main" id="{9A48FEC5-D54D-2143-B59A-BC570D9AD725}"/>
              </a:ext>
            </a:extLst>
          </p:cNvPr>
          <p:cNvSpPr>
            <a:spLocks noGrp="1"/>
          </p:cNvSpPr>
          <p:nvPr>
            <p:ph sz="quarter" idx="10"/>
          </p:nvPr>
        </p:nvSpPr>
        <p:spPr/>
        <p:txBody>
          <a:bodyPr/>
          <a:lstStyle/>
          <a:p>
            <a:r>
              <a:rPr lang="en-US" dirty="0"/>
              <a:t>- Romans 6:22-23</a:t>
            </a:r>
          </a:p>
        </p:txBody>
      </p:sp>
    </p:spTree>
    <p:extLst>
      <p:ext uri="{BB962C8B-B14F-4D97-AF65-F5344CB8AC3E}">
        <p14:creationId xmlns:p14="http://schemas.microsoft.com/office/powerpoint/2010/main" val="24393815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28680-E428-AE42-B610-33BD3038F3F7}"/>
              </a:ext>
            </a:extLst>
          </p:cNvPr>
          <p:cNvSpPr>
            <a:spLocks noGrp="1"/>
          </p:cNvSpPr>
          <p:nvPr>
            <p:ph type="title"/>
          </p:nvPr>
        </p:nvSpPr>
        <p:spPr>
          <a:xfrm>
            <a:off x="1443317" y="600634"/>
            <a:ext cx="7231555" cy="4542865"/>
          </a:xfrm>
        </p:spPr>
        <p:txBody>
          <a:bodyPr>
            <a:normAutofit/>
          </a:bodyPr>
          <a:lstStyle/>
          <a:p>
            <a:r>
              <a:rPr lang="en-US" sz="6000" dirty="0">
                <a:latin typeface="Lato Black" panose="020F0502020204030203" pitchFamily="34" charset="0"/>
                <a:ea typeface="Lato Black" panose="020F0502020204030203" pitchFamily="34" charset="0"/>
                <a:cs typeface="Lato Black" panose="020F0502020204030203" pitchFamily="34" charset="0"/>
              </a:rPr>
              <a:t>STILL STRUGGLING</a:t>
            </a:r>
            <a:br>
              <a:rPr lang="en-US" sz="6000" dirty="0">
                <a:latin typeface="Lato Black" panose="020F0502020204030203" pitchFamily="34" charset="0"/>
                <a:ea typeface="Lato Black" panose="020F0502020204030203" pitchFamily="34" charset="0"/>
                <a:cs typeface="Lato Black" panose="020F0502020204030203" pitchFamily="34" charset="0"/>
              </a:rPr>
            </a:br>
            <a:r>
              <a:rPr lang="en-US" sz="4000" dirty="0">
                <a:latin typeface="Lato Black" panose="020F0502020204030203" pitchFamily="34" charset="0"/>
                <a:ea typeface="Lato Black" panose="020F0502020204030203" pitchFamily="34" charset="0"/>
                <a:cs typeface="Lato Black" panose="020F0502020204030203" pitchFamily="34" charset="0"/>
              </a:rPr>
              <a:t>(WITH SIN)</a:t>
            </a:r>
            <a:br>
              <a:rPr lang="en-US" sz="6000" dirty="0"/>
            </a:br>
            <a:r>
              <a:rPr lang="en-US" sz="6000" b="0" dirty="0"/>
              <a:t>Romans 7</a:t>
            </a:r>
          </a:p>
        </p:txBody>
      </p:sp>
    </p:spTree>
    <p:extLst>
      <p:ext uri="{BB962C8B-B14F-4D97-AF65-F5344CB8AC3E}">
        <p14:creationId xmlns:p14="http://schemas.microsoft.com/office/powerpoint/2010/main" val="27183645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9C6A2-2C2C-4D47-AABE-DABDAD63CA19}"/>
              </a:ext>
            </a:extLst>
          </p:cNvPr>
          <p:cNvSpPr>
            <a:spLocks noGrp="1"/>
          </p:cNvSpPr>
          <p:nvPr>
            <p:ph type="title"/>
          </p:nvPr>
        </p:nvSpPr>
        <p:spPr/>
        <p:txBody>
          <a:bodyPr/>
          <a:lstStyle/>
          <a:p>
            <a:r>
              <a:rPr lang="en-US" dirty="0"/>
              <a:t>We are saved but we are still influenced by the Law.</a:t>
            </a:r>
          </a:p>
        </p:txBody>
      </p:sp>
    </p:spTree>
    <p:extLst>
      <p:ext uri="{BB962C8B-B14F-4D97-AF65-F5344CB8AC3E}">
        <p14:creationId xmlns:p14="http://schemas.microsoft.com/office/powerpoint/2010/main" val="33805114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A96D4CF-87FC-CF4D-83CB-9E7D1D9F8504}"/>
              </a:ext>
            </a:extLst>
          </p:cNvPr>
          <p:cNvSpPr>
            <a:spLocks noGrp="1"/>
          </p:cNvSpPr>
          <p:nvPr>
            <p:ph type="body" idx="1"/>
          </p:nvPr>
        </p:nvSpPr>
        <p:spPr>
          <a:xfrm>
            <a:off x="685800" y="347619"/>
            <a:ext cx="7615518" cy="3693156"/>
          </a:xfrm>
        </p:spPr>
        <p:txBody>
          <a:bodyPr>
            <a:normAutofit lnSpcReduction="10000"/>
          </a:bodyPr>
          <a:lstStyle/>
          <a:p>
            <a:r>
              <a:rPr lang="en-US" sz="3200" baseline="30000" dirty="0"/>
              <a:t>1</a:t>
            </a:r>
            <a:r>
              <a:rPr lang="en-US" sz="3200" dirty="0"/>
              <a:t> Or do you not know, brethren (for I am speaking to those who know the law), that the law has jurisdiction over a person as long as he lives? </a:t>
            </a:r>
            <a:r>
              <a:rPr lang="en-US" sz="3200" baseline="30000" dirty="0"/>
              <a:t>2</a:t>
            </a:r>
            <a:r>
              <a:rPr lang="en-US" sz="3200" dirty="0"/>
              <a:t> For the married woman is bound by law to her husband while he is living; but if her husband dies, she is released from the law concerning the husband.</a:t>
            </a:r>
          </a:p>
        </p:txBody>
      </p:sp>
      <p:sp>
        <p:nvSpPr>
          <p:cNvPr id="3" name="Content Placeholder 2">
            <a:extLst>
              <a:ext uri="{FF2B5EF4-FFF2-40B4-BE49-F238E27FC236}">
                <a16:creationId xmlns:a16="http://schemas.microsoft.com/office/drawing/2014/main" id="{0BE98754-BFEC-054E-B85B-8952CEECAEDF}"/>
              </a:ext>
            </a:extLst>
          </p:cNvPr>
          <p:cNvSpPr>
            <a:spLocks noGrp="1"/>
          </p:cNvSpPr>
          <p:nvPr>
            <p:ph sz="quarter" idx="10"/>
          </p:nvPr>
        </p:nvSpPr>
        <p:spPr/>
        <p:txBody>
          <a:bodyPr/>
          <a:lstStyle/>
          <a:p>
            <a:r>
              <a:rPr lang="en-US" dirty="0"/>
              <a:t>- Romans 7:1-2</a:t>
            </a:r>
          </a:p>
        </p:txBody>
      </p:sp>
    </p:spTree>
    <p:extLst>
      <p:ext uri="{BB962C8B-B14F-4D97-AF65-F5344CB8AC3E}">
        <p14:creationId xmlns:p14="http://schemas.microsoft.com/office/powerpoint/2010/main" val="31683576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A96D4CF-87FC-CF4D-83CB-9E7D1D9F8504}"/>
              </a:ext>
            </a:extLst>
          </p:cNvPr>
          <p:cNvSpPr>
            <a:spLocks noGrp="1"/>
          </p:cNvSpPr>
          <p:nvPr>
            <p:ph type="body" idx="1"/>
          </p:nvPr>
        </p:nvSpPr>
        <p:spPr/>
        <p:txBody>
          <a:bodyPr>
            <a:normAutofit/>
          </a:bodyPr>
          <a:lstStyle/>
          <a:p>
            <a:r>
              <a:rPr lang="en-US" dirty="0"/>
              <a:t>So then, if while her husband is living she is joined to another man, she shall be called an adulteress; but if her husband dies, she is free from the law, so that she is not an adulteress though she is joined to another man.</a:t>
            </a:r>
          </a:p>
        </p:txBody>
      </p:sp>
      <p:sp>
        <p:nvSpPr>
          <p:cNvPr id="3" name="Content Placeholder 2">
            <a:extLst>
              <a:ext uri="{FF2B5EF4-FFF2-40B4-BE49-F238E27FC236}">
                <a16:creationId xmlns:a16="http://schemas.microsoft.com/office/drawing/2014/main" id="{0BE98754-BFEC-054E-B85B-8952CEECAEDF}"/>
              </a:ext>
            </a:extLst>
          </p:cNvPr>
          <p:cNvSpPr>
            <a:spLocks noGrp="1"/>
          </p:cNvSpPr>
          <p:nvPr>
            <p:ph sz="quarter" idx="10"/>
          </p:nvPr>
        </p:nvSpPr>
        <p:spPr/>
        <p:txBody>
          <a:bodyPr/>
          <a:lstStyle/>
          <a:p>
            <a:r>
              <a:rPr lang="en-US" dirty="0"/>
              <a:t>- Romans 7:3</a:t>
            </a:r>
          </a:p>
        </p:txBody>
      </p:sp>
    </p:spTree>
    <p:extLst>
      <p:ext uri="{BB962C8B-B14F-4D97-AF65-F5344CB8AC3E}">
        <p14:creationId xmlns:p14="http://schemas.microsoft.com/office/powerpoint/2010/main" val="38943690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A96D4CF-87FC-CF4D-83CB-9E7D1D9F8504}"/>
              </a:ext>
            </a:extLst>
          </p:cNvPr>
          <p:cNvSpPr>
            <a:spLocks noGrp="1"/>
          </p:cNvSpPr>
          <p:nvPr>
            <p:ph type="body" idx="1"/>
          </p:nvPr>
        </p:nvSpPr>
        <p:spPr/>
        <p:txBody>
          <a:bodyPr>
            <a:normAutofit/>
          </a:bodyPr>
          <a:lstStyle/>
          <a:p>
            <a:r>
              <a:rPr lang="en-US" sz="2800" baseline="30000" dirty="0"/>
              <a:t>4</a:t>
            </a:r>
            <a:r>
              <a:rPr lang="en-US" sz="2800" dirty="0"/>
              <a:t> Therefore, my brethren, you also were made to die to the Law through the body of Christ, so that you might be joined to another, to Him who was raised from the dead, in order that we might bear fruit for God. </a:t>
            </a:r>
            <a:r>
              <a:rPr lang="en-US" sz="2800" baseline="30000" dirty="0"/>
              <a:t>5</a:t>
            </a:r>
            <a:r>
              <a:rPr lang="en-US" sz="2800" dirty="0"/>
              <a:t> For while we were in the flesh, the sinful passions, which were aroused by the Law, were at work in the members of our body to bear fruit for death.</a:t>
            </a:r>
          </a:p>
        </p:txBody>
      </p:sp>
      <p:sp>
        <p:nvSpPr>
          <p:cNvPr id="3" name="Content Placeholder 2">
            <a:extLst>
              <a:ext uri="{FF2B5EF4-FFF2-40B4-BE49-F238E27FC236}">
                <a16:creationId xmlns:a16="http://schemas.microsoft.com/office/drawing/2014/main" id="{0BE98754-BFEC-054E-B85B-8952CEECAEDF}"/>
              </a:ext>
            </a:extLst>
          </p:cNvPr>
          <p:cNvSpPr>
            <a:spLocks noGrp="1"/>
          </p:cNvSpPr>
          <p:nvPr>
            <p:ph sz="quarter" idx="10"/>
          </p:nvPr>
        </p:nvSpPr>
        <p:spPr/>
        <p:txBody>
          <a:bodyPr/>
          <a:lstStyle/>
          <a:p>
            <a:r>
              <a:rPr lang="en-US" dirty="0"/>
              <a:t>- Romans 7:4-5</a:t>
            </a:r>
          </a:p>
        </p:txBody>
      </p:sp>
    </p:spTree>
    <p:extLst>
      <p:ext uri="{BB962C8B-B14F-4D97-AF65-F5344CB8AC3E}">
        <p14:creationId xmlns:p14="http://schemas.microsoft.com/office/powerpoint/2010/main" val="706426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A96D4CF-87FC-CF4D-83CB-9E7D1D9F8504}"/>
              </a:ext>
            </a:extLst>
          </p:cNvPr>
          <p:cNvSpPr>
            <a:spLocks noGrp="1"/>
          </p:cNvSpPr>
          <p:nvPr>
            <p:ph type="body" idx="1"/>
          </p:nvPr>
        </p:nvSpPr>
        <p:spPr/>
        <p:txBody>
          <a:bodyPr>
            <a:normAutofit/>
          </a:bodyPr>
          <a:lstStyle/>
          <a:p>
            <a:r>
              <a:rPr lang="en-US" dirty="0"/>
              <a:t>But now we have been released from the Law, having died to that by which we were bound, so that we serve in newness of the Spirit and not in oldness of the letter.</a:t>
            </a:r>
          </a:p>
        </p:txBody>
      </p:sp>
      <p:sp>
        <p:nvSpPr>
          <p:cNvPr id="3" name="Content Placeholder 2">
            <a:extLst>
              <a:ext uri="{FF2B5EF4-FFF2-40B4-BE49-F238E27FC236}">
                <a16:creationId xmlns:a16="http://schemas.microsoft.com/office/drawing/2014/main" id="{0BE98754-BFEC-054E-B85B-8952CEECAEDF}"/>
              </a:ext>
            </a:extLst>
          </p:cNvPr>
          <p:cNvSpPr>
            <a:spLocks noGrp="1"/>
          </p:cNvSpPr>
          <p:nvPr>
            <p:ph sz="quarter" idx="10"/>
          </p:nvPr>
        </p:nvSpPr>
        <p:spPr/>
        <p:txBody>
          <a:bodyPr/>
          <a:lstStyle/>
          <a:p>
            <a:r>
              <a:rPr lang="en-US" dirty="0"/>
              <a:t>- Romans 7:6</a:t>
            </a:r>
          </a:p>
        </p:txBody>
      </p:sp>
    </p:spTree>
    <p:extLst>
      <p:ext uri="{BB962C8B-B14F-4D97-AF65-F5344CB8AC3E}">
        <p14:creationId xmlns:p14="http://schemas.microsoft.com/office/powerpoint/2010/main" val="22322438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A66E2E-239A-9D48-902E-81A8BDB6AA45}"/>
              </a:ext>
            </a:extLst>
          </p:cNvPr>
          <p:cNvSpPr>
            <a:spLocks noGrp="1"/>
          </p:cNvSpPr>
          <p:nvPr>
            <p:ph type="title"/>
          </p:nvPr>
        </p:nvSpPr>
        <p:spPr/>
        <p:txBody>
          <a:bodyPr/>
          <a:lstStyle/>
          <a:p>
            <a:r>
              <a:rPr lang="en-US" dirty="0"/>
              <a:t>Those in Christ have another power source; Grace, not Law.</a:t>
            </a:r>
          </a:p>
        </p:txBody>
      </p:sp>
    </p:spTree>
    <p:extLst>
      <p:ext uri="{BB962C8B-B14F-4D97-AF65-F5344CB8AC3E}">
        <p14:creationId xmlns:p14="http://schemas.microsoft.com/office/powerpoint/2010/main" val="19111547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A96D4CF-87FC-CF4D-83CB-9E7D1D9F8504}"/>
              </a:ext>
            </a:extLst>
          </p:cNvPr>
          <p:cNvSpPr>
            <a:spLocks noGrp="1"/>
          </p:cNvSpPr>
          <p:nvPr>
            <p:ph type="body" idx="1"/>
          </p:nvPr>
        </p:nvSpPr>
        <p:spPr/>
        <p:txBody>
          <a:bodyPr>
            <a:normAutofit/>
          </a:bodyPr>
          <a:lstStyle/>
          <a:p>
            <a:r>
              <a:rPr lang="en-US" sz="3200" dirty="0"/>
              <a:t>What shall we say then? Is the Law sin? May it never be! On the contrary, I would not have come to know sin except through the Law; for I would not have known about coveting if the Law had not said, “You shall not covet.”</a:t>
            </a:r>
          </a:p>
        </p:txBody>
      </p:sp>
      <p:sp>
        <p:nvSpPr>
          <p:cNvPr id="3" name="Content Placeholder 2">
            <a:extLst>
              <a:ext uri="{FF2B5EF4-FFF2-40B4-BE49-F238E27FC236}">
                <a16:creationId xmlns:a16="http://schemas.microsoft.com/office/drawing/2014/main" id="{0BE98754-BFEC-054E-B85B-8952CEECAEDF}"/>
              </a:ext>
            </a:extLst>
          </p:cNvPr>
          <p:cNvSpPr>
            <a:spLocks noGrp="1"/>
          </p:cNvSpPr>
          <p:nvPr>
            <p:ph sz="quarter" idx="10"/>
          </p:nvPr>
        </p:nvSpPr>
        <p:spPr/>
        <p:txBody>
          <a:bodyPr/>
          <a:lstStyle/>
          <a:p>
            <a:r>
              <a:rPr lang="en-US" dirty="0"/>
              <a:t>- Romans 7:7</a:t>
            </a:r>
          </a:p>
        </p:txBody>
      </p:sp>
    </p:spTree>
    <p:extLst>
      <p:ext uri="{BB962C8B-B14F-4D97-AF65-F5344CB8AC3E}">
        <p14:creationId xmlns:p14="http://schemas.microsoft.com/office/powerpoint/2010/main" val="40159509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A96D4CF-87FC-CF4D-83CB-9E7D1D9F8504}"/>
              </a:ext>
            </a:extLst>
          </p:cNvPr>
          <p:cNvSpPr>
            <a:spLocks noGrp="1"/>
          </p:cNvSpPr>
          <p:nvPr>
            <p:ph type="body" idx="1"/>
          </p:nvPr>
        </p:nvSpPr>
        <p:spPr/>
        <p:txBody>
          <a:bodyPr>
            <a:normAutofit/>
          </a:bodyPr>
          <a:lstStyle/>
          <a:p>
            <a:r>
              <a:rPr lang="en-US" sz="3200" baseline="30000" dirty="0"/>
              <a:t>8</a:t>
            </a:r>
            <a:r>
              <a:rPr lang="en-US" sz="3200" dirty="0"/>
              <a:t> But sin, taking opportunity through the commandment, produced in me coveting of every kind; for apart from the Law sin is dead. </a:t>
            </a:r>
            <a:r>
              <a:rPr lang="en-US" sz="3200" baseline="30000" dirty="0"/>
              <a:t>9</a:t>
            </a:r>
            <a:r>
              <a:rPr lang="en-US" sz="3200" dirty="0"/>
              <a:t> I was once alive apart from the Law; but when the commandment came, sin became alive and I died;</a:t>
            </a:r>
          </a:p>
        </p:txBody>
      </p:sp>
      <p:sp>
        <p:nvSpPr>
          <p:cNvPr id="3" name="Content Placeholder 2">
            <a:extLst>
              <a:ext uri="{FF2B5EF4-FFF2-40B4-BE49-F238E27FC236}">
                <a16:creationId xmlns:a16="http://schemas.microsoft.com/office/drawing/2014/main" id="{0BE98754-BFEC-054E-B85B-8952CEECAEDF}"/>
              </a:ext>
            </a:extLst>
          </p:cNvPr>
          <p:cNvSpPr>
            <a:spLocks noGrp="1"/>
          </p:cNvSpPr>
          <p:nvPr>
            <p:ph sz="quarter" idx="10"/>
          </p:nvPr>
        </p:nvSpPr>
        <p:spPr/>
        <p:txBody>
          <a:bodyPr/>
          <a:lstStyle/>
          <a:p>
            <a:r>
              <a:rPr lang="en-US" dirty="0"/>
              <a:t>- Romans 7:8-9</a:t>
            </a:r>
          </a:p>
        </p:txBody>
      </p:sp>
    </p:spTree>
    <p:extLst>
      <p:ext uri="{BB962C8B-B14F-4D97-AF65-F5344CB8AC3E}">
        <p14:creationId xmlns:p14="http://schemas.microsoft.com/office/powerpoint/2010/main" val="10526356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FFC10A6-512F-C743-9DBF-C062614D5AAE}"/>
              </a:ext>
            </a:extLst>
          </p:cNvPr>
          <p:cNvSpPr>
            <a:spLocks noGrp="1"/>
          </p:cNvSpPr>
          <p:nvPr>
            <p:ph type="body" idx="1"/>
          </p:nvPr>
        </p:nvSpPr>
        <p:spPr/>
        <p:txBody>
          <a:bodyPr/>
          <a:lstStyle/>
          <a:p>
            <a:r>
              <a:rPr lang="en-US" dirty="0"/>
              <a:t>For if we have become united with Him in the likeness of His death, certainly we shall also be in the likeness of His resurrection,</a:t>
            </a:r>
          </a:p>
        </p:txBody>
      </p:sp>
      <p:sp>
        <p:nvSpPr>
          <p:cNvPr id="3" name="Content Placeholder 2">
            <a:extLst>
              <a:ext uri="{FF2B5EF4-FFF2-40B4-BE49-F238E27FC236}">
                <a16:creationId xmlns:a16="http://schemas.microsoft.com/office/drawing/2014/main" id="{5BA1DD6F-19E9-564F-8637-D1C16A9FD06A}"/>
              </a:ext>
            </a:extLst>
          </p:cNvPr>
          <p:cNvSpPr>
            <a:spLocks noGrp="1"/>
          </p:cNvSpPr>
          <p:nvPr>
            <p:ph sz="quarter" idx="10"/>
          </p:nvPr>
        </p:nvSpPr>
        <p:spPr/>
        <p:txBody>
          <a:bodyPr/>
          <a:lstStyle/>
          <a:p>
            <a:r>
              <a:rPr lang="en-US" dirty="0"/>
              <a:t>- Romans 6:5</a:t>
            </a:r>
          </a:p>
        </p:txBody>
      </p:sp>
    </p:spTree>
    <p:extLst>
      <p:ext uri="{BB962C8B-B14F-4D97-AF65-F5344CB8AC3E}">
        <p14:creationId xmlns:p14="http://schemas.microsoft.com/office/powerpoint/2010/main" val="30190207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A96D4CF-87FC-CF4D-83CB-9E7D1D9F8504}"/>
              </a:ext>
            </a:extLst>
          </p:cNvPr>
          <p:cNvSpPr>
            <a:spLocks noGrp="1"/>
          </p:cNvSpPr>
          <p:nvPr>
            <p:ph type="body" idx="1"/>
          </p:nvPr>
        </p:nvSpPr>
        <p:spPr/>
        <p:txBody>
          <a:bodyPr>
            <a:normAutofit fontScale="92500"/>
          </a:bodyPr>
          <a:lstStyle/>
          <a:p>
            <a:r>
              <a:rPr lang="en-US" baseline="30000" dirty="0"/>
              <a:t>10</a:t>
            </a:r>
            <a:r>
              <a:rPr lang="en-US" dirty="0"/>
              <a:t> and this commandment, which was to result in life, proved to result in death for me; </a:t>
            </a:r>
            <a:r>
              <a:rPr lang="en-US" baseline="30000" dirty="0"/>
              <a:t>11</a:t>
            </a:r>
            <a:r>
              <a:rPr lang="en-US" dirty="0"/>
              <a:t> for sin, taking an opportunity through the commandment, deceived me and through it killed me. </a:t>
            </a:r>
            <a:r>
              <a:rPr lang="en-US" baseline="30000" dirty="0"/>
              <a:t>12</a:t>
            </a:r>
            <a:r>
              <a:rPr lang="en-US" dirty="0"/>
              <a:t> So then, the Law is holy, and the commandment is holy and righteous and good.</a:t>
            </a:r>
          </a:p>
        </p:txBody>
      </p:sp>
      <p:sp>
        <p:nvSpPr>
          <p:cNvPr id="3" name="Content Placeholder 2">
            <a:extLst>
              <a:ext uri="{FF2B5EF4-FFF2-40B4-BE49-F238E27FC236}">
                <a16:creationId xmlns:a16="http://schemas.microsoft.com/office/drawing/2014/main" id="{0BE98754-BFEC-054E-B85B-8952CEECAEDF}"/>
              </a:ext>
            </a:extLst>
          </p:cNvPr>
          <p:cNvSpPr>
            <a:spLocks noGrp="1"/>
          </p:cNvSpPr>
          <p:nvPr>
            <p:ph sz="quarter" idx="10"/>
          </p:nvPr>
        </p:nvSpPr>
        <p:spPr/>
        <p:txBody>
          <a:bodyPr/>
          <a:lstStyle/>
          <a:p>
            <a:r>
              <a:rPr lang="en-US" dirty="0"/>
              <a:t>- Romans 7:10-12</a:t>
            </a:r>
          </a:p>
        </p:txBody>
      </p:sp>
    </p:spTree>
    <p:extLst>
      <p:ext uri="{BB962C8B-B14F-4D97-AF65-F5344CB8AC3E}">
        <p14:creationId xmlns:p14="http://schemas.microsoft.com/office/powerpoint/2010/main" val="9196590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45560-6BE9-2247-B8E4-F638D374B925}"/>
              </a:ext>
            </a:extLst>
          </p:cNvPr>
          <p:cNvSpPr>
            <a:spLocks noGrp="1"/>
          </p:cNvSpPr>
          <p:nvPr>
            <p:ph type="title"/>
          </p:nvPr>
        </p:nvSpPr>
        <p:spPr>
          <a:xfrm>
            <a:off x="1425387" y="0"/>
            <a:ext cx="7530353" cy="5143500"/>
          </a:xfrm>
        </p:spPr>
        <p:txBody>
          <a:bodyPr/>
          <a:lstStyle/>
          <a:p>
            <a:r>
              <a:rPr lang="en-US" dirty="0">
                <a:latin typeface="Lato Black" panose="020F0502020204030203" pitchFamily="34" charset="0"/>
                <a:ea typeface="Lato Black" panose="020F0502020204030203" pitchFamily="34" charset="0"/>
                <a:cs typeface="Lato Black" panose="020F0502020204030203" pitchFamily="34" charset="0"/>
              </a:rPr>
              <a:t>LAW</a:t>
            </a:r>
            <a:br>
              <a:rPr lang="en-US" dirty="0"/>
            </a:br>
            <a:r>
              <a:rPr lang="en-US" sz="3400" b="0" dirty="0"/>
              <a:t>→ CONVICT OF SIN</a:t>
            </a:r>
            <a:br>
              <a:rPr lang="en-US" sz="3400" b="0" dirty="0"/>
            </a:br>
            <a:r>
              <a:rPr lang="en-US" sz="3400" b="0" dirty="0"/>
              <a:t>→ PRONOUCE CONDEMNATION</a:t>
            </a:r>
          </a:p>
        </p:txBody>
      </p:sp>
    </p:spTree>
    <p:extLst>
      <p:ext uri="{BB962C8B-B14F-4D97-AF65-F5344CB8AC3E}">
        <p14:creationId xmlns:p14="http://schemas.microsoft.com/office/powerpoint/2010/main" val="4047211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BB214D8-70F5-8941-A3EC-BD0EE2E8822F}"/>
              </a:ext>
            </a:extLst>
          </p:cNvPr>
          <p:cNvSpPr>
            <a:spLocks noGrp="1"/>
          </p:cNvSpPr>
          <p:nvPr>
            <p:ph type="body" idx="1"/>
          </p:nvPr>
        </p:nvSpPr>
        <p:spPr/>
        <p:txBody>
          <a:bodyPr>
            <a:normAutofit fontScale="92500"/>
          </a:bodyPr>
          <a:lstStyle/>
          <a:p>
            <a:r>
              <a:rPr lang="en-US" dirty="0"/>
              <a:t>Therefore did that which is good become a cause of death for me? May it never be! Rather it was sin, in order that it might be shown to be sin by effecting my death through that which is good, so that through the commandment sin would become utterly sinful.</a:t>
            </a:r>
          </a:p>
        </p:txBody>
      </p:sp>
      <p:sp>
        <p:nvSpPr>
          <p:cNvPr id="3" name="Content Placeholder 2">
            <a:extLst>
              <a:ext uri="{FF2B5EF4-FFF2-40B4-BE49-F238E27FC236}">
                <a16:creationId xmlns:a16="http://schemas.microsoft.com/office/drawing/2014/main" id="{D650C44B-07D2-A54A-AA5F-6403ABE0A39F}"/>
              </a:ext>
            </a:extLst>
          </p:cNvPr>
          <p:cNvSpPr>
            <a:spLocks noGrp="1"/>
          </p:cNvSpPr>
          <p:nvPr>
            <p:ph sz="quarter" idx="10"/>
          </p:nvPr>
        </p:nvSpPr>
        <p:spPr/>
        <p:txBody>
          <a:bodyPr/>
          <a:lstStyle/>
          <a:p>
            <a:r>
              <a:rPr lang="en-US" dirty="0"/>
              <a:t>- Romans 7:13</a:t>
            </a:r>
          </a:p>
        </p:txBody>
      </p:sp>
    </p:spTree>
    <p:extLst>
      <p:ext uri="{BB962C8B-B14F-4D97-AF65-F5344CB8AC3E}">
        <p14:creationId xmlns:p14="http://schemas.microsoft.com/office/powerpoint/2010/main" val="1045256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D6A2F7-94F7-2542-AA92-8D9C875C7DCA}"/>
              </a:ext>
            </a:extLst>
          </p:cNvPr>
          <p:cNvSpPr>
            <a:spLocks noGrp="1"/>
          </p:cNvSpPr>
          <p:nvPr>
            <p:ph type="title"/>
          </p:nvPr>
        </p:nvSpPr>
        <p:spPr/>
        <p:txBody>
          <a:bodyPr/>
          <a:lstStyle/>
          <a:p>
            <a:r>
              <a:rPr lang="en-US" b="0" dirty="0"/>
              <a:t>The Law is a light that </a:t>
            </a:r>
            <a:r>
              <a:rPr lang="en-US" u="sng" dirty="0">
                <a:latin typeface="Lato Black" panose="020F0502020204030203" pitchFamily="34" charset="0"/>
                <a:ea typeface="Lato Black" panose="020F0502020204030203" pitchFamily="34" charset="0"/>
                <a:cs typeface="Lato Black" panose="020F0502020204030203" pitchFamily="34" charset="0"/>
              </a:rPr>
              <a:t>reveals</a:t>
            </a:r>
            <a:r>
              <a:rPr lang="en-US" dirty="0"/>
              <a:t> </a:t>
            </a:r>
            <a:r>
              <a:rPr lang="en-US" b="0" dirty="0"/>
              <a:t>sin.</a:t>
            </a:r>
          </a:p>
        </p:txBody>
      </p:sp>
    </p:spTree>
    <p:extLst>
      <p:ext uri="{BB962C8B-B14F-4D97-AF65-F5344CB8AC3E}">
        <p14:creationId xmlns:p14="http://schemas.microsoft.com/office/powerpoint/2010/main" val="14879713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BB214D8-70F5-8941-A3EC-BD0EE2E8822F}"/>
              </a:ext>
            </a:extLst>
          </p:cNvPr>
          <p:cNvSpPr>
            <a:spLocks noGrp="1"/>
          </p:cNvSpPr>
          <p:nvPr>
            <p:ph type="body" idx="1"/>
          </p:nvPr>
        </p:nvSpPr>
        <p:spPr/>
        <p:txBody>
          <a:bodyPr>
            <a:normAutofit/>
          </a:bodyPr>
          <a:lstStyle/>
          <a:p>
            <a:r>
              <a:rPr lang="en-US" baseline="30000" dirty="0"/>
              <a:t>14</a:t>
            </a:r>
            <a:r>
              <a:rPr lang="en-US" dirty="0"/>
              <a:t> For we know that the Law is spiritual, but I am of flesh, sold into bondage to sin. </a:t>
            </a:r>
            <a:r>
              <a:rPr lang="en-US" baseline="30000" dirty="0"/>
              <a:t>15</a:t>
            </a:r>
            <a:r>
              <a:rPr lang="en-US" dirty="0"/>
              <a:t> For what I am doing, I do not understand; for I am not practicing what I would like to do, but I am doing the very thing I hate.</a:t>
            </a:r>
          </a:p>
        </p:txBody>
      </p:sp>
      <p:sp>
        <p:nvSpPr>
          <p:cNvPr id="3" name="Content Placeholder 2">
            <a:extLst>
              <a:ext uri="{FF2B5EF4-FFF2-40B4-BE49-F238E27FC236}">
                <a16:creationId xmlns:a16="http://schemas.microsoft.com/office/drawing/2014/main" id="{D650C44B-07D2-A54A-AA5F-6403ABE0A39F}"/>
              </a:ext>
            </a:extLst>
          </p:cNvPr>
          <p:cNvSpPr>
            <a:spLocks noGrp="1"/>
          </p:cNvSpPr>
          <p:nvPr>
            <p:ph sz="quarter" idx="10"/>
          </p:nvPr>
        </p:nvSpPr>
        <p:spPr/>
        <p:txBody>
          <a:bodyPr/>
          <a:lstStyle/>
          <a:p>
            <a:r>
              <a:rPr lang="en-US" dirty="0"/>
              <a:t>- Romans 7:14-15</a:t>
            </a:r>
          </a:p>
        </p:txBody>
      </p:sp>
    </p:spTree>
    <p:extLst>
      <p:ext uri="{BB962C8B-B14F-4D97-AF65-F5344CB8AC3E}">
        <p14:creationId xmlns:p14="http://schemas.microsoft.com/office/powerpoint/2010/main" val="22772869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BB214D8-70F5-8941-A3EC-BD0EE2E8822F}"/>
              </a:ext>
            </a:extLst>
          </p:cNvPr>
          <p:cNvSpPr>
            <a:spLocks noGrp="1"/>
          </p:cNvSpPr>
          <p:nvPr>
            <p:ph type="body" idx="1"/>
          </p:nvPr>
        </p:nvSpPr>
        <p:spPr/>
        <p:txBody>
          <a:bodyPr>
            <a:normAutofit/>
          </a:bodyPr>
          <a:lstStyle/>
          <a:p>
            <a:r>
              <a:rPr lang="en-US" baseline="30000" dirty="0"/>
              <a:t>16</a:t>
            </a:r>
            <a:r>
              <a:rPr lang="en-US" dirty="0"/>
              <a:t> But if I do the very thing I do not want to do, I agree with the Law, confessing that the Law is good. </a:t>
            </a:r>
            <a:br>
              <a:rPr lang="en-US" dirty="0"/>
            </a:br>
            <a:r>
              <a:rPr lang="en-US" baseline="30000" dirty="0"/>
              <a:t>17</a:t>
            </a:r>
            <a:r>
              <a:rPr lang="en-US" dirty="0"/>
              <a:t> So now, no longer am I the one doing it, but sin which dwells in me.</a:t>
            </a:r>
          </a:p>
        </p:txBody>
      </p:sp>
      <p:sp>
        <p:nvSpPr>
          <p:cNvPr id="3" name="Content Placeholder 2">
            <a:extLst>
              <a:ext uri="{FF2B5EF4-FFF2-40B4-BE49-F238E27FC236}">
                <a16:creationId xmlns:a16="http://schemas.microsoft.com/office/drawing/2014/main" id="{D650C44B-07D2-A54A-AA5F-6403ABE0A39F}"/>
              </a:ext>
            </a:extLst>
          </p:cNvPr>
          <p:cNvSpPr>
            <a:spLocks noGrp="1"/>
          </p:cNvSpPr>
          <p:nvPr>
            <p:ph sz="quarter" idx="10"/>
          </p:nvPr>
        </p:nvSpPr>
        <p:spPr/>
        <p:txBody>
          <a:bodyPr/>
          <a:lstStyle/>
          <a:p>
            <a:r>
              <a:rPr lang="en-US" dirty="0"/>
              <a:t>- Romans 7:16-17</a:t>
            </a:r>
          </a:p>
        </p:txBody>
      </p:sp>
    </p:spTree>
    <p:extLst>
      <p:ext uri="{BB962C8B-B14F-4D97-AF65-F5344CB8AC3E}">
        <p14:creationId xmlns:p14="http://schemas.microsoft.com/office/powerpoint/2010/main" val="197327159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F9CCA8F-F8DE-7646-968B-50793163A3F6}"/>
              </a:ext>
            </a:extLst>
          </p:cNvPr>
          <p:cNvSpPr>
            <a:spLocks noGrp="1"/>
          </p:cNvSpPr>
          <p:nvPr>
            <p:ph idx="1"/>
          </p:nvPr>
        </p:nvSpPr>
        <p:spPr/>
        <p:txBody>
          <a:bodyPr>
            <a:normAutofit/>
          </a:bodyPr>
          <a:lstStyle/>
          <a:p>
            <a:pPr marL="514350" indent="-514350">
              <a:lnSpc>
                <a:spcPct val="110000"/>
              </a:lnSpc>
              <a:spcAft>
                <a:spcPts val="1200"/>
              </a:spcAft>
              <a:buFont typeface="+mj-lt"/>
              <a:buAutoNum type="arabicPeriod"/>
            </a:pPr>
            <a:r>
              <a:rPr lang="en-US" sz="4000" dirty="0"/>
              <a:t>The reason for the struggle</a:t>
            </a:r>
          </a:p>
          <a:p>
            <a:pPr marL="514350" indent="-514350">
              <a:lnSpc>
                <a:spcPct val="110000"/>
              </a:lnSpc>
              <a:spcAft>
                <a:spcPts val="1200"/>
              </a:spcAft>
              <a:buFont typeface="+mj-lt"/>
              <a:buAutoNum type="arabicPeriod"/>
            </a:pPr>
            <a:r>
              <a:rPr lang="en-US" sz="4000" dirty="0"/>
              <a:t>The conflict itself</a:t>
            </a:r>
          </a:p>
          <a:p>
            <a:pPr marL="514350" indent="-514350">
              <a:lnSpc>
                <a:spcPct val="110000"/>
              </a:lnSpc>
              <a:spcAft>
                <a:spcPts val="1200"/>
              </a:spcAft>
              <a:buFont typeface="+mj-lt"/>
              <a:buAutoNum type="arabicPeriod"/>
            </a:pPr>
            <a:r>
              <a:rPr lang="en-US" sz="4000" dirty="0"/>
              <a:t>The pain caused by the struggle</a:t>
            </a:r>
          </a:p>
        </p:txBody>
      </p:sp>
      <p:sp>
        <p:nvSpPr>
          <p:cNvPr id="3" name="Title 2">
            <a:extLst>
              <a:ext uri="{FF2B5EF4-FFF2-40B4-BE49-F238E27FC236}">
                <a16:creationId xmlns:a16="http://schemas.microsoft.com/office/drawing/2014/main" id="{D7D82812-2E10-EC46-A5D7-37E5EED08665}"/>
              </a:ext>
            </a:extLst>
          </p:cNvPr>
          <p:cNvSpPr>
            <a:spLocks noGrp="1"/>
          </p:cNvSpPr>
          <p:nvPr>
            <p:ph type="title"/>
          </p:nvPr>
        </p:nvSpPr>
        <p:spPr/>
        <p:txBody>
          <a:bodyPr/>
          <a:lstStyle/>
          <a:p>
            <a:r>
              <a:rPr lang="en-US" dirty="0"/>
              <a:t>Paul Notes Several Things </a:t>
            </a:r>
            <a:br>
              <a:rPr lang="en-US" dirty="0"/>
            </a:br>
            <a:r>
              <a:rPr lang="en-US" dirty="0"/>
              <a:t>About the </a:t>
            </a:r>
            <a:r>
              <a:rPr lang="en-US" u="sng" dirty="0"/>
              <a:t>Struggle</a:t>
            </a:r>
          </a:p>
        </p:txBody>
      </p:sp>
    </p:spTree>
    <p:extLst>
      <p:ext uri="{BB962C8B-B14F-4D97-AF65-F5344CB8AC3E}">
        <p14:creationId xmlns:p14="http://schemas.microsoft.com/office/powerpoint/2010/main" val="145837331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99713CE-EB00-2F42-98F0-B34E38AA565A}"/>
              </a:ext>
            </a:extLst>
          </p:cNvPr>
          <p:cNvSpPr>
            <a:spLocks noGrp="1"/>
          </p:cNvSpPr>
          <p:nvPr>
            <p:ph type="body" idx="1"/>
          </p:nvPr>
        </p:nvSpPr>
        <p:spPr>
          <a:xfrm>
            <a:off x="685800" y="347619"/>
            <a:ext cx="7920318" cy="3693156"/>
          </a:xfrm>
        </p:spPr>
        <p:txBody>
          <a:bodyPr>
            <a:normAutofit/>
          </a:bodyPr>
          <a:lstStyle/>
          <a:p>
            <a:r>
              <a:rPr lang="en-US" baseline="30000" dirty="0"/>
              <a:t>18</a:t>
            </a:r>
            <a:r>
              <a:rPr lang="en-US" dirty="0"/>
              <a:t> For I know that nothing good dwells in me, that is, in my flesh; for the willing is present in me, but the doing of the good is not. </a:t>
            </a:r>
            <a:r>
              <a:rPr lang="en-US" baseline="30000" dirty="0"/>
              <a:t>19</a:t>
            </a:r>
            <a:r>
              <a:rPr lang="en-US" dirty="0"/>
              <a:t> For the good that I want, I do not do, but I practice the very evil that I do not want.</a:t>
            </a:r>
          </a:p>
        </p:txBody>
      </p:sp>
      <p:sp>
        <p:nvSpPr>
          <p:cNvPr id="3" name="Content Placeholder 2">
            <a:extLst>
              <a:ext uri="{FF2B5EF4-FFF2-40B4-BE49-F238E27FC236}">
                <a16:creationId xmlns:a16="http://schemas.microsoft.com/office/drawing/2014/main" id="{260FBE25-7C4B-9F47-9906-B37D1440506C}"/>
              </a:ext>
            </a:extLst>
          </p:cNvPr>
          <p:cNvSpPr>
            <a:spLocks noGrp="1"/>
          </p:cNvSpPr>
          <p:nvPr>
            <p:ph sz="quarter" idx="10"/>
          </p:nvPr>
        </p:nvSpPr>
        <p:spPr/>
        <p:txBody>
          <a:bodyPr/>
          <a:lstStyle/>
          <a:p>
            <a:r>
              <a:rPr lang="en-US" dirty="0"/>
              <a:t>- Romans 7:18-19</a:t>
            </a:r>
          </a:p>
        </p:txBody>
      </p:sp>
    </p:spTree>
    <p:extLst>
      <p:ext uri="{BB962C8B-B14F-4D97-AF65-F5344CB8AC3E}">
        <p14:creationId xmlns:p14="http://schemas.microsoft.com/office/powerpoint/2010/main" val="22513273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99713CE-EB00-2F42-98F0-B34E38AA565A}"/>
              </a:ext>
            </a:extLst>
          </p:cNvPr>
          <p:cNvSpPr>
            <a:spLocks noGrp="1"/>
          </p:cNvSpPr>
          <p:nvPr>
            <p:ph type="body" idx="1"/>
          </p:nvPr>
        </p:nvSpPr>
        <p:spPr>
          <a:xfrm>
            <a:off x="685800" y="347619"/>
            <a:ext cx="7678271" cy="3693156"/>
          </a:xfrm>
        </p:spPr>
        <p:txBody>
          <a:bodyPr>
            <a:normAutofit/>
          </a:bodyPr>
          <a:lstStyle/>
          <a:p>
            <a:r>
              <a:rPr lang="en-US" baseline="30000" dirty="0"/>
              <a:t>20</a:t>
            </a:r>
            <a:r>
              <a:rPr lang="en-US" dirty="0"/>
              <a:t> But if I am doing the very thing I do not want, I am no longer the one doing it, but sin which dwells in me. </a:t>
            </a:r>
            <a:br>
              <a:rPr lang="en-US" dirty="0"/>
            </a:br>
            <a:r>
              <a:rPr lang="en-US" baseline="30000" dirty="0"/>
              <a:t>21</a:t>
            </a:r>
            <a:r>
              <a:rPr lang="en-US" dirty="0"/>
              <a:t> I find then the principle that evil is present in me, the one who wants to do good. </a:t>
            </a:r>
          </a:p>
        </p:txBody>
      </p:sp>
      <p:sp>
        <p:nvSpPr>
          <p:cNvPr id="3" name="Content Placeholder 2">
            <a:extLst>
              <a:ext uri="{FF2B5EF4-FFF2-40B4-BE49-F238E27FC236}">
                <a16:creationId xmlns:a16="http://schemas.microsoft.com/office/drawing/2014/main" id="{260FBE25-7C4B-9F47-9906-B37D1440506C}"/>
              </a:ext>
            </a:extLst>
          </p:cNvPr>
          <p:cNvSpPr>
            <a:spLocks noGrp="1"/>
          </p:cNvSpPr>
          <p:nvPr>
            <p:ph sz="quarter" idx="10"/>
          </p:nvPr>
        </p:nvSpPr>
        <p:spPr/>
        <p:txBody>
          <a:bodyPr/>
          <a:lstStyle/>
          <a:p>
            <a:r>
              <a:rPr lang="en-US" dirty="0"/>
              <a:t>- Romans 7:20-21</a:t>
            </a:r>
          </a:p>
        </p:txBody>
      </p:sp>
    </p:spTree>
    <p:extLst>
      <p:ext uri="{BB962C8B-B14F-4D97-AF65-F5344CB8AC3E}">
        <p14:creationId xmlns:p14="http://schemas.microsoft.com/office/powerpoint/2010/main" val="24536402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99713CE-EB00-2F42-98F0-B34E38AA565A}"/>
              </a:ext>
            </a:extLst>
          </p:cNvPr>
          <p:cNvSpPr>
            <a:spLocks noGrp="1"/>
          </p:cNvSpPr>
          <p:nvPr>
            <p:ph type="body" idx="1"/>
          </p:nvPr>
        </p:nvSpPr>
        <p:spPr>
          <a:xfrm>
            <a:off x="685800" y="347619"/>
            <a:ext cx="7561729" cy="3693156"/>
          </a:xfrm>
        </p:spPr>
        <p:txBody>
          <a:bodyPr>
            <a:normAutofit lnSpcReduction="10000"/>
          </a:bodyPr>
          <a:lstStyle/>
          <a:p>
            <a:r>
              <a:rPr lang="en-US" baseline="30000" dirty="0"/>
              <a:t>22</a:t>
            </a:r>
            <a:r>
              <a:rPr lang="en-US" dirty="0"/>
              <a:t> For I joyfully concur with the law of God in the inner man, </a:t>
            </a:r>
            <a:r>
              <a:rPr lang="en-US" baseline="30000" dirty="0"/>
              <a:t>23</a:t>
            </a:r>
            <a:r>
              <a:rPr lang="en-US" dirty="0"/>
              <a:t> but I see a different law in the members of my body, waging war against the law of my mind and making me a prisoner of the law of sin which is in my members.</a:t>
            </a:r>
          </a:p>
        </p:txBody>
      </p:sp>
      <p:sp>
        <p:nvSpPr>
          <p:cNvPr id="3" name="Content Placeholder 2">
            <a:extLst>
              <a:ext uri="{FF2B5EF4-FFF2-40B4-BE49-F238E27FC236}">
                <a16:creationId xmlns:a16="http://schemas.microsoft.com/office/drawing/2014/main" id="{260FBE25-7C4B-9F47-9906-B37D1440506C}"/>
              </a:ext>
            </a:extLst>
          </p:cNvPr>
          <p:cNvSpPr>
            <a:spLocks noGrp="1"/>
          </p:cNvSpPr>
          <p:nvPr>
            <p:ph sz="quarter" idx="10"/>
          </p:nvPr>
        </p:nvSpPr>
        <p:spPr/>
        <p:txBody>
          <a:bodyPr/>
          <a:lstStyle/>
          <a:p>
            <a:r>
              <a:rPr lang="en-US" dirty="0"/>
              <a:t>- Romans 7:22-23</a:t>
            </a:r>
          </a:p>
        </p:txBody>
      </p:sp>
    </p:spTree>
    <p:extLst>
      <p:ext uri="{BB962C8B-B14F-4D97-AF65-F5344CB8AC3E}">
        <p14:creationId xmlns:p14="http://schemas.microsoft.com/office/powerpoint/2010/main" val="40151230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FFC10A6-512F-C743-9DBF-C062614D5AAE}"/>
              </a:ext>
            </a:extLst>
          </p:cNvPr>
          <p:cNvSpPr>
            <a:spLocks noGrp="1"/>
          </p:cNvSpPr>
          <p:nvPr>
            <p:ph type="body" idx="1"/>
          </p:nvPr>
        </p:nvSpPr>
        <p:spPr/>
        <p:txBody>
          <a:bodyPr/>
          <a:lstStyle/>
          <a:p>
            <a:r>
              <a:rPr lang="en-US" sz="2800" b="1" dirty="0">
                <a:latin typeface="Lato Black" panose="020F0502020204030203" pitchFamily="34" charset="0"/>
                <a:ea typeface="Lato Black" panose="020F0502020204030203" pitchFamily="34" charset="0"/>
                <a:cs typeface="Lato Black" panose="020F0502020204030203" pitchFamily="34" charset="0"/>
              </a:rPr>
              <a:t>THE DEATH</a:t>
            </a:r>
          </a:p>
          <a:p>
            <a:endParaRPr lang="en-US" sz="1200" b="1" dirty="0">
              <a:latin typeface="Lato Black" panose="020F0502020204030203" pitchFamily="34" charset="0"/>
              <a:ea typeface="Lato Black" panose="020F0502020204030203" pitchFamily="34" charset="0"/>
              <a:cs typeface="Lato Black" panose="020F0502020204030203" pitchFamily="34" charset="0"/>
            </a:endParaRPr>
          </a:p>
          <a:p>
            <a:r>
              <a:rPr lang="en-US" baseline="30000" dirty="0"/>
              <a:t>1</a:t>
            </a:r>
            <a:r>
              <a:rPr lang="en-US" dirty="0"/>
              <a:t> What shall we say then? Are we to continue in sin so that grace may increase? </a:t>
            </a:r>
            <a:r>
              <a:rPr lang="en-US" baseline="30000" dirty="0"/>
              <a:t>2</a:t>
            </a:r>
            <a:r>
              <a:rPr lang="en-US" dirty="0"/>
              <a:t> May it never be! How shall we who died to sin still live in it?</a:t>
            </a:r>
          </a:p>
        </p:txBody>
      </p:sp>
      <p:sp>
        <p:nvSpPr>
          <p:cNvPr id="3" name="Content Placeholder 2">
            <a:extLst>
              <a:ext uri="{FF2B5EF4-FFF2-40B4-BE49-F238E27FC236}">
                <a16:creationId xmlns:a16="http://schemas.microsoft.com/office/drawing/2014/main" id="{5BA1DD6F-19E9-564F-8637-D1C16A9FD06A}"/>
              </a:ext>
            </a:extLst>
          </p:cNvPr>
          <p:cNvSpPr>
            <a:spLocks noGrp="1"/>
          </p:cNvSpPr>
          <p:nvPr>
            <p:ph sz="quarter" idx="10"/>
          </p:nvPr>
        </p:nvSpPr>
        <p:spPr/>
        <p:txBody>
          <a:bodyPr/>
          <a:lstStyle/>
          <a:p>
            <a:r>
              <a:rPr lang="en-US" dirty="0"/>
              <a:t>- Romans 6:1-2</a:t>
            </a:r>
          </a:p>
        </p:txBody>
      </p:sp>
    </p:spTree>
    <p:extLst>
      <p:ext uri="{BB962C8B-B14F-4D97-AF65-F5344CB8AC3E}">
        <p14:creationId xmlns:p14="http://schemas.microsoft.com/office/powerpoint/2010/main" val="87109690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464811-A8E5-EA48-A88D-451173A4DB7C}"/>
              </a:ext>
            </a:extLst>
          </p:cNvPr>
          <p:cNvSpPr>
            <a:spLocks noGrp="1"/>
          </p:cNvSpPr>
          <p:nvPr>
            <p:ph type="title"/>
          </p:nvPr>
        </p:nvSpPr>
        <p:spPr/>
        <p:txBody>
          <a:bodyPr/>
          <a:lstStyle/>
          <a:p>
            <a:r>
              <a:rPr lang="en-US" dirty="0"/>
              <a:t>Paul recognizes that it is his regenerated spirit that dominates this ongoing struggle.</a:t>
            </a:r>
          </a:p>
        </p:txBody>
      </p:sp>
    </p:spTree>
    <p:extLst>
      <p:ext uri="{BB962C8B-B14F-4D97-AF65-F5344CB8AC3E}">
        <p14:creationId xmlns:p14="http://schemas.microsoft.com/office/powerpoint/2010/main" val="286462796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99713CE-EB00-2F42-98F0-B34E38AA565A}"/>
              </a:ext>
            </a:extLst>
          </p:cNvPr>
          <p:cNvSpPr>
            <a:spLocks noGrp="1"/>
          </p:cNvSpPr>
          <p:nvPr>
            <p:ph type="body" idx="1"/>
          </p:nvPr>
        </p:nvSpPr>
        <p:spPr>
          <a:xfrm>
            <a:off x="685800" y="347619"/>
            <a:ext cx="7660341" cy="3693156"/>
          </a:xfrm>
        </p:spPr>
        <p:txBody>
          <a:bodyPr>
            <a:normAutofit/>
          </a:bodyPr>
          <a:lstStyle/>
          <a:p>
            <a:r>
              <a:rPr lang="en-US" sz="3200" dirty="0"/>
              <a:t>Wretched man that I am! Who will set me free from the body of this death?</a:t>
            </a:r>
          </a:p>
        </p:txBody>
      </p:sp>
      <p:sp>
        <p:nvSpPr>
          <p:cNvPr id="3" name="Content Placeholder 2">
            <a:extLst>
              <a:ext uri="{FF2B5EF4-FFF2-40B4-BE49-F238E27FC236}">
                <a16:creationId xmlns:a16="http://schemas.microsoft.com/office/drawing/2014/main" id="{260FBE25-7C4B-9F47-9906-B37D1440506C}"/>
              </a:ext>
            </a:extLst>
          </p:cNvPr>
          <p:cNvSpPr>
            <a:spLocks noGrp="1"/>
          </p:cNvSpPr>
          <p:nvPr>
            <p:ph sz="quarter" idx="10"/>
          </p:nvPr>
        </p:nvSpPr>
        <p:spPr/>
        <p:txBody>
          <a:bodyPr/>
          <a:lstStyle/>
          <a:p>
            <a:r>
              <a:rPr lang="en-US" dirty="0"/>
              <a:t>- Romans 7:24</a:t>
            </a:r>
          </a:p>
        </p:txBody>
      </p:sp>
    </p:spTree>
    <p:extLst>
      <p:ext uri="{BB962C8B-B14F-4D97-AF65-F5344CB8AC3E}">
        <p14:creationId xmlns:p14="http://schemas.microsoft.com/office/powerpoint/2010/main" val="276290261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99713CE-EB00-2F42-98F0-B34E38AA565A}"/>
              </a:ext>
            </a:extLst>
          </p:cNvPr>
          <p:cNvSpPr>
            <a:spLocks noGrp="1"/>
          </p:cNvSpPr>
          <p:nvPr>
            <p:ph type="body" idx="1"/>
          </p:nvPr>
        </p:nvSpPr>
        <p:spPr>
          <a:xfrm>
            <a:off x="685800" y="347619"/>
            <a:ext cx="7660341" cy="3693156"/>
          </a:xfrm>
        </p:spPr>
        <p:txBody>
          <a:bodyPr>
            <a:normAutofit/>
          </a:bodyPr>
          <a:lstStyle/>
          <a:p>
            <a:r>
              <a:rPr lang="en-US" sz="3200" dirty="0"/>
              <a:t>Thanks be to God through Jesus Christ our Lord! So then, on the one hand I myself with my mind am serving the law of God, but on the other, with my flesh the law of sin.</a:t>
            </a:r>
          </a:p>
        </p:txBody>
      </p:sp>
      <p:sp>
        <p:nvSpPr>
          <p:cNvPr id="3" name="Content Placeholder 2">
            <a:extLst>
              <a:ext uri="{FF2B5EF4-FFF2-40B4-BE49-F238E27FC236}">
                <a16:creationId xmlns:a16="http://schemas.microsoft.com/office/drawing/2014/main" id="{260FBE25-7C4B-9F47-9906-B37D1440506C}"/>
              </a:ext>
            </a:extLst>
          </p:cNvPr>
          <p:cNvSpPr>
            <a:spLocks noGrp="1"/>
          </p:cNvSpPr>
          <p:nvPr>
            <p:ph sz="quarter" idx="10"/>
          </p:nvPr>
        </p:nvSpPr>
        <p:spPr/>
        <p:txBody>
          <a:bodyPr/>
          <a:lstStyle/>
          <a:p>
            <a:r>
              <a:rPr lang="en-US" dirty="0"/>
              <a:t>- Romans 7:25</a:t>
            </a:r>
          </a:p>
        </p:txBody>
      </p:sp>
    </p:spTree>
    <p:extLst>
      <p:ext uri="{BB962C8B-B14F-4D97-AF65-F5344CB8AC3E}">
        <p14:creationId xmlns:p14="http://schemas.microsoft.com/office/powerpoint/2010/main" val="320735508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A5DA5A4-BCB0-4C44-B5C1-A72E089EA719}"/>
              </a:ext>
            </a:extLst>
          </p:cNvPr>
          <p:cNvSpPr>
            <a:spLocks noGrp="1"/>
          </p:cNvSpPr>
          <p:nvPr>
            <p:ph idx="1"/>
          </p:nvPr>
        </p:nvSpPr>
        <p:spPr>
          <a:xfrm>
            <a:off x="833718" y="1703294"/>
            <a:ext cx="7853082" cy="3126626"/>
          </a:xfrm>
        </p:spPr>
        <p:txBody>
          <a:bodyPr/>
          <a:lstStyle/>
          <a:p>
            <a:pPr marL="880110" indent="-880110">
              <a:spcAft>
                <a:spcPts val="1200"/>
              </a:spcAft>
              <a:buFont typeface="+mj-lt"/>
              <a:buAutoNum type="arabicPeriod"/>
            </a:pPr>
            <a:r>
              <a:rPr lang="en-US" sz="6600" b="1"/>
              <a:t>Jesus Christ</a:t>
            </a:r>
            <a:endParaRPr lang="en-US" sz="6600" b="1" dirty="0"/>
          </a:p>
        </p:txBody>
      </p:sp>
      <p:sp>
        <p:nvSpPr>
          <p:cNvPr id="3" name="Title 2">
            <a:extLst>
              <a:ext uri="{FF2B5EF4-FFF2-40B4-BE49-F238E27FC236}">
                <a16:creationId xmlns:a16="http://schemas.microsoft.com/office/drawing/2014/main" id="{B73A2E5D-B531-CB46-B63F-61F51E8199B9}"/>
              </a:ext>
            </a:extLst>
          </p:cNvPr>
          <p:cNvSpPr>
            <a:spLocks noGrp="1"/>
          </p:cNvSpPr>
          <p:nvPr>
            <p:ph type="title"/>
          </p:nvPr>
        </p:nvSpPr>
        <p:spPr/>
        <p:txBody>
          <a:bodyPr/>
          <a:lstStyle/>
          <a:p>
            <a:r>
              <a:rPr lang="en-US" dirty="0"/>
              <a:t>The Solution is Twofold:</a:t>
            </a:r>
          </a:p>
        </p:txBody>
      </p:sp>
    </p:spTree>
    <p:extLst>
      <p:ext uri="{BB962C8B-B14F-4D97-AF65-F5344CB8AC3E}">
        <p14:creationId xmlns:p14="http://schemas.microsoft.com/office/powerpoint/2010/main" val="70797010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A5DA5A4-BCB0-4C44-B5C1-A72E089EA719}"/>
              </a:ext>
            </a:extLst>
          </p:cNvPr>
          <p:cNvSpPr>
            <a:spLocks noGrp="1"/>
          </p:cNvSpPr>
          <p:nvPr>
            <p:ph idx="1"/>
          </p:nvPr>
        </p:nvSpPr>
        <p:spPr>
          <a:xfrm>
            <a:off x="833718" y="1703294"/>
            <a:ext cx="7853082" cy="3126626"/>
          </a:xfrm>
        </p:spPr>
        <p:txBody>
          <a:bodyPr/>
          <a:lstStyle/>
          <a:p>
            <a:pPr marL="880110" indent="-880110">
              <a:spcAft>
                <a:spcPts val="1200"/>
              </a:spcAft>
              <a:buFont typeface="+mj-lt"/>
              <a:buAutoNum type="arabicPeriod"/>
            </a:pPr>
            <a:r>
              <a:rPr lang="en-US" sz="6600" b="1" dirty="0"/>
              <a:t>Jesus Christ</a:t>
            </a:r>
          </a:p>
          <a:p>
            <a:pPr marL="880110" indent="-880110">
              <a:spcAft>
                <a:spcPts val="1200"/>
              </a:spcAft>
              <a:buFont typeface="+mj-lt"/>
              <a:buAutoNum type="arabicPeriod"/>
            </a:pPr>
            <a:r>
              <a:rPr lang="en-US" sz="6600" b="1" dirty="0"/>
              <a:t>Acceptance</a:t>
            </a:r>
          </a:p>
        </p:txBody>
      </p:sp>
      <p:sp>
        <p:nvSpPr>
          <p:cNvPr id="3" name="Title 2">
            <a:extLst>
              <a:ext uri="{FF2B5EF4-FFF2-40B4-BE49-F238E27FC236}">
                <a16:creationId xmlns:a16="http://schemas.microsoft.com/office/drawing/2014/main" id="{B73A2E5D-B531-CB46-B63F-61F51E8199B9}"/>
              </a:ext>
            </a:extLst>
          </p:cNvPr>
          <p:cNvSpPr>
            <a:spLocks noGrp="1"/>
          </p:cNvSpPr>
          <p:nvPr>
            <p:ph type="title"/>
          </p:nvPr>
        </p:nvSpPr>
        <p:spPr/>
        <p:txBody>
          <a:bodyPr/>
          <a:lstStyle/>
          <a:p>
            <a:r>
              <a:rPr lang="en-US" dirty="0"/>
              <a:t>The Solution is Twofold:</a:t>
            </a:r>
          </a:p>
        </p:txBody>
      </p:sp>
    </p:spTree>
    <p:extLst>
      <p:ext uri="{BB962C8B-B14F-4D97-AF65-F5344CB8AC3E}">
        <p14:creationId xmlns:p14="http://schemas.microsoft.com/office/powerpoint/2010/main" val="417692146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1AE23C9-05D8-AF41-8E57-24EE17E64B3D}"/>
              </a:ext>
            </a:extLst>
          </p:cNvPr>
          <p:cNvSpPr>
            <a:spLocks noGrp="1"/>
          </p:cNvSpPr>
          <p:nvPr>
            <p:ph idx="1"/>
          </p:nvPr>
        </p:nvSpPr>
        <p:spPr/>
        <p:txBody>
          <a:bodyPr/>
          <a:lstStyle/>
          <a:p>
            <a:pPr marL="514350" indent="-514350">
              <a:buFont typeface="+mj-lt"/>
              <a:buAutoNum type="arabicPeriod"/>
            </a:pPr>
            <a:r>
              <a:rPr lang="en-US" sz="4000" b="1" dirty="0"/>
              <a:t>This is every Christian’s struggle</a:t>
            </a:r>
          </a:p>
        </p:txBody>
      </p:sp>
      <p:sp>
        <p:nvSpPr>
          <p:cNvPr id="3" name="Title 2">
            <a:extLst>
              <a:ext uri="{FF2B5EF4-FFF2-40B4-BE49-F238E27FC236}">
                <a16:creationId xmlns:a16="http://schemas.microsoft.com/office/drawing/2014/main" id="{ECD86A87-86BA-1645-A700-3E6CD6788DE6}"/>
              </a:ext>
            </a:extLst>
          </p:cNvPr>
          <p:cNvSpPr>
            <a:spLocks noGrp="1"/>
          </p:cNvSpPr>
          <p:nvPr>
            <p:ph type="title"/>
          </p:nvPr>
        </p:nvSpPr>
        <p:spPr/>
        <p:txBody>
          <a:bodyPr/>
          <a:lstStyle/>
          <a:p>
            <a:r>
              <a:rPr lang="en-US" dirty="0"/>
              <a:t>Lessons</a:t>
            </a:r>
          </a:p>
        </p:txBody>
      </p:sp>
    </p:spTree>
    <p:extLst>
      <p:ext uri="{BB962C8B-B14F-4D97-AF65-F5344CB8AC3E}">
        <p14:creationId xmlns:p14="http://schemas.microsoft.com/office/powerpoint/2010/main" val="175473306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1AE23C9-05D8-AF41-8E57-24EE17E64B3D}"/>
              </a:ext>
            </a:extLst>
          </p:cNvPr>
          <p:cNvSpPr>
            <a:spLocks noGrp="1"/>
          </p:cNvSpPr>
          <p:nvPr>
            <p:ph idx="1"/>
          </p:nvPr>
        </p:nvSpPr>
        <p:spPr/>
        <p:txBody>
          <a:bodyPr/>
          <a:lstStyle/>
          <a:p>
            <a:pPr marL="514350" indent="-514350">
              <a:spcAft>
                <a:spcPts val="1800"/>
              </a:spcAft>
              <a:buFont typeface="+mj-lt"/>
              <a:buAutoNum type="arabicPeriod"/>
            </a:pPr>
            <a:r>
              <a:rPr lang="en-US" sz="2400" dirty="0"/>
              <a:t>This is every Christian’s struggle</a:t>
            </a:r>
          </a:p>
          <a:p>
            <a:pPr marL="514350" indent="-514350">
              <a:spcAft>
                <a:spcPts val="1800"/>
              </a:spcAft>
              <a:buFont typeface="+mj-lt"/>
              <a:buAutoNum type="arabicPeriod"/>
            </a:pPr>
            <a:r>
              <a:rPr lang="en-US" sz="4000" b="1" dirty="0"/>
              <a:t>The struggle is a sign of life</a:t>
            </a:r>
          </a:p>
        </p:txBody>
      </p:sp>
      <p:sp>
        <p:nvSpPr>
          <p:cNvPr id="3" name="Title 2">
            <a:extLst>
              <a:ext uri="{FF2B5EF4-FFF2-40B4-BE49-F238E27FC236}">
                <a16:creationId xmlns:a16="http://schemas.microsoft.com/office/drawing/2014/main" id="{ECD86A87-86BA-1645-A700-3E6CD6788DE6}"/>
              </a:ext>
            </a:extLst>
          </p:cNvPr>
          <p:cNvSpPr>
            <a:spLocks noGrp="1"/>
          </p:cNvSpPr>
          <p:nvPr>
            <p:ph type="title"/>
          </p:nvPr>
        </p:nvSpPr>
        <p:spPr/>
        <p:txBody>
          <a:bodyPr/>
          <a:lstStyle/>
          <a:p>
            <a:r>
              <a:rPr lang="en-US" dirty="0"/>
              <a:t>Lessons</a:t>
            </a:r>
          </a:p>
        </p:txBody>
      </p:sp>
    </p:spTree>
    <p:extLst>
      <p:ext uri="{BB962C8B-B14F-4D97-AF65-F5344CB8AC3E}">
        <p14:creationId xmlns:p14="http://schemas.microsoft.com/office/powerpoint/2010/main" val="298232639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1AE23C9-05D8-AF41-8E57-24EE17E64B3D}"/>
              </a:ext>
            </a:extLst>
          </p:cNvPr>
          <p:cNvSpPr>
            <a:spLocks noGrp="1"/>
          </p:cNvSpPr>
          <p:nvPr>
            <p:ph idx="1"/>
          </p:nvPr>
        </p:nvSpPr>
        <p:spPr/>
        <p:txBody>
          <a:bodyPr/>
          <a:lstStyle/>
          <a:p>
            <a:pPr marL="514350" indent="-514350">
              <a:buFont typeface="+mj-lt"/>
              <a:buAutoNum type="arabicPeriod"/>
            </a:pPr>
            <a:r>
              <a:rPr lang="en-US" sz="2400" dirty="0"/>
              <a:t>This is every Christian’s struggle</a:t>
            </a:r>
          </a:p>
          <a:p>
            <a:pPr marL="514350" indent="-514350">
              <a:spcAft>
                <a:spcPts val="1800"/>
              </a:spcAft>
              <a:buFont typeface="+mj-lt"/>
              <a:buAutoNum type="arabicPeriod"/>
            </a:pPr>
            <a:r>
              <a:rPr lang="en-US" sz="2400" dirty="0"/>
              <a:t>The struggle is a sign of life</a:t>
            </a:r>
          </a:p>
          <a:p>
            <a:pPr marL="697230" indent="-697230">
              <a:spcAft>
                <a:spcPts val="1800"/>
              </a:spcAft>
              <a:buFont typeface="+mj-lt"/>
              <a:buAutoNum type="arabicPeriod"/>
            </a:pPr>
            <a:r>
              <a:rPr lang="en-US" sz="4800" b="1" dirty="0"/>
              <a:t>God will provide</a:t>
            </a:r>
          </a:p>
        </p:txBody>
      </p:sp>
      <p:sp>
        <p:nvSpPr>
          <p:cNvPr id="3" name="Title 2">
            <a:extLst>
              <a:ext uri="{FF2B5EF4-FFF2-40B4-BE49-F238E27FC236}">
                <a16:creationId xmlns:a16="http://schemas.microsoft.com/office/drawing/2014/main" id="{ECD86A87-86BA-1645-A700-3E6CD6788DE6}"/>
              </a:ext>
            </a:extLst>
          </p:cNvPr>
          <p:cNvSpPr>
            <a:spLocks noGrp="1"/>
          </p:cNvSpPr>
          <p:nvPr>
            <p:ph type="title"/>
          </p:nvPr>
        </p:nvSpPr>
        <p:spPr/>
        <p:txBody>
          <a:bodyPr/>
          <a:lstStyle/>
          <a:p>
            <a:r>
              <a:rPr lang="en-US" dirty="0"/>
              <a:t>Lessons</a:t>
            </a:r>
          </a:p>
        </p:txBody>
      </p:sp>
    </p:spTree>
    <p:extLst>
      <p:ext uri="{BB962C8B-B14F-4D97-AF65-F5344CB8AC3E}">
        <p14:creationId xmlns:p14="http://schemas.microsoft.com/office/powerpoint/2010/main" val="50563324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DB74806-7EF4-8F4B-9175-143F5F1652EF}"/>
              </a:ext>
            </a:extLst>
          </p:cNvPr>
          <p:cNvSpPr>
            <a:spLocks noGrp="1"/>
          </p:cNvSpPr>
          <p:nvPr>
            <p:ph idx="1"/>
          </p:nvPr>
        </p:nvSpPr>
        <p:spPr>
          <a:xfrm>
            <a:off x="457200" y="1568824"/>
            <a:ext cx="8229600" cy="3261096"/>
          </a:xfrm>
        </p:spPr>
        <p:txBody>
          <a:bodyPr/>
          <a:lstStyle/>
          <a:p>
            <a:pPr>
              <a:spcBef>
                <a:spcPts val="1656"/>
              </a:spcBef>
              <a:spcAft>
                <a:spcPts val="1200"/>
              </a:spcAft>
            </a:pPr>
            <a:r>
              <a:rPr lang="en-US" sz="4400" dirty="0"/>
              <a:t>Need help with salvation?</a:t>
            </a:r>
          </a:p>
          <a:p>
            <a:pPr>
              <a:spcBef>
                <a:spcPts val="1656"/>
              </a:spcBef>
              <a:spcAft>
                <a:spcPts val="1200"/>
              </a:spcAft>
            </a:pPr>
            <a:r>
              <a:rPr lang="en-US" sz="4400" dirty="0"/>
              <a:t>Need help with the struggle?</a:t>
            </a:r>
          </a:p>
        </p:txBody>
      </p:sp>
      <p:sp>
        <p:nvSpPr>
          <p:cNvPr id="3" name="Title 2">
            <a:extLst>
              <a:ext uri="{FF2B5EF4-FFF2-40B4-BE49-F238E27FC236}">
                <a16:creationId xmlns:a16="http://schemas.microsoft.com/office/drawing/2014/main" id="{3FA4A2DE-FC11-3F44-9AE1-180E6BA77DDB}"/>
              </a:ext>
            </a:extLst>
          </p:cNvPr>
          <p:cNvSpPr>
            <a:spLocks noGrp="1"/>
          </p:cNvSpPr>
          <p:nvPr>
            <p:ph type="title"/>
          </p:nvPr>
        </p:nvSpPr>
        <p:spPr/>
        <p:txBody>
          <a:bodyPr/>
          <a:lstStyle/>
          <a:p>
            <a:r>
              <a:rPr lang="en-US" dirty="0"/>
              <a:t>Invitation</a:t>
            </a:r>
          </a:p>
        </p:txBody>
      </p:sp>
    </p:spTree>
    <p:extLst>
      <p:ext uri="{BB962C8B-B14F-4D97-AF65-F5344CB8AC3E}">
        <p14:creationId xmlns:p14="http://schemas.microsoft.com/office/powerpoint/2010/main" val="21161979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3F0442D-D11D-914F-AB74-7B6BBBE2C20F}"/>
              </a:ext>
            </a:extLst>
          </p:cNvPr>
          <p:cNvSpPr>
            <a:spLocks noGrp="1"/>
          </p:cNvSpPr>
          <p:nvPr>
            <p:ph type="body" idx="1"/>
          </p:nvPr>
        </p:nvSpPr>
        <p:spPr/>
        <p:txBody>
          <a:bodyPr>
            <a:normAutofit lnSpcReduction="10000"/>
          </a:bodyPr>
          <a:lstStyle/>
          <a:p>
            <a:r>
              <a:rPr lang="en-US" sz="3200" baseline="30000" dirty="0"/>
              <a:t>3</a:t>
            </a:r>
            <a:r>
              <a:rPr lang="en-US" sz="3200" dirty="0"/>
              <a:t> Or do you not know that all of us who have been baptized into Christ Jesus have been baptized into His death? </a:t>
            </a:r>
            <a:r>
              <a:rPr lang="en-US" sz="3200" baseline="30000" dirty="0"/>
              <a:t>4</a:t>
            </a:r>
            <a:r>
              <a:rPr lang="en-US" sz="3200" dirty="0"/>
              <a:t> Therefore we have been buried with Him through baptism into death, so that as Christ was raised from the dead through the glory of the Father, so we too might walk in newness of life.</a:t>
            </a:r>
          </a:p>
        </p:txBody>
      </p:sp>
      <p:sp>
        <p:nvSpPr>
          <p:cNvPr id="3" name="Content Placeholder 2">
            <a:extLst>
              <a:ext uri="{FF2B5EF4-FFF2-40B4-BE49-F238E27FC236}">
                <a16:creationId xmlns:a16="http://schemas.microsoft.com/office/drawing/2014/main" id="{206BF14D-2D0C-154D-AFE6-F3C7824D2474}"/>
              </a:ext>
            </a:extLst>
          </p:cNvPr>
          <p:cNvSpPr>
            <a:spLocks noGrp="1"/>
          </p:cNvSpPr>
          <p:nvPr>
            <p:ph sz="quarter" idx="10"/>
          </p:nvPr>
        </p:nvSpPr>
        <p:spPr/>
        <p:txBody>
          <a:bodyPr/>
          <a:lstStyle/>
          <a:p>
            <a:r>
              <a:rPr lang="en-US" dirty="0"/>
              <a:t>- Romans 6:3-4</a:t>
            </a:r>
          </a:p>
        </p:txBody>
      </p:sp>
    </p:spTree>
    <p:extLst>
      <p:ext uri="{BB962C8B-B14F-4D97-AF65-F5344CB8AC3E}">
        <p14:creationId xmlns:p14="http://schemas.microsoft.com/office/powerpoint/2010/main" val="13942053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D930262-1811-9846-9BC5-B661D21B43B3}"/>
              </a:ext>
            </a:extLst>
          </p:cNvPr>
          <p:cNvSpPr>
            <a:spLocks noGrp="1"/>
          </p:cNvSpPr>
          <p:nvPr>
            <p:ph idx="1"/>
          </p:nvPr>
        </p:nvSpPr>
        <p:spPr/>
        <p:txBody>
          <a:bodyPr/>
          <a:lstStyle/>
          <a:p>
            <a:pPr marL="514350" indent="-514350">
              <a:spcAft>
                <a:spcPts val="1200"/>
              </a:spcAft>
              <a:buFont typeface="+mj-lt"/>
              <a:buAutoNum type="arabicPeriod"/>
            </a:pPr>
            <a:r>
              <a:rPr lang="en-US" dirty="0"/>
              <a:t>It causes us to share metamorphically </a:t>
            </a:r>
            <a:br>
              <a:rPr lang="en-US" dirty="0"/>
            </a:br>
            <a:r>
              <a:rPr lang="en-US" dirty="0"/>
              <a:t>in His death.</a:t>
            </a:r>
          </a:p>
          <a:p>
            <a:pPr marL="514350" indent="-514350">
              <a:spcAft>
                <a:spcPts val="1200"/>
              </a:spcAft>
              <a:buFont typeface="+mj-lt"/>
              <a:buAutoNum type="arabicPeriod"/>
            </a:pPr>
            <a:r>
              <a:rPr lang="en-US" dirty="0"/>
              <a:t>It unites us to Him spiritually.</a:t>
            </a:r>
          </a:p>
          <a:p>
            <a:pPr marL="514350" indent="-514350">
              <a:spcAft>
                <a:spcPts val="1200"/>
              </a:spcAft>
              <a:buFont typeface="+mj-lt"/>
              <a:buAutoNum type="arabicPeriod"/>
            </a:pPr>
            <a:r>
              <a:rPr lang="en-US" dirty="0"/>
              <a:t>It causes us to experience His life – </a:t>
            </a:r>
            <a:br>
              <a:rPr lang="en-US" dirty="0"/>
            </a:br>
            <a:r>
              <a:rPr lang="en-US" dirty="0"/>
              <a:t>a physical thing through which we experience spiritual things.</a:t>
            </a:r>
          </a:p>
        </p:txBody>
      </p:sp>
      <p:sp>
        <p:nvSpPr>
          <p:cNvPr id="3" name="Title 2">
            <a:extLst>
              <a:ext uri="{FF2B5EF4-FFF2-40B4-BE49-F238E27FC236}">
                <a16:creationId xmlns:a16="http://schemas.microsoft.com/office/drawing/2014/main" id="{F95E9C44-F647-594D-9823-9E1DBDB07364}"/>
              </a:ext>
            </a:extLst>
          </p:cNvPr>
          <p:cNvSpPr>
            <a:spLocks noGrp="1"/>
          </p:cNvSpPr>
          <p:nvPr>
            <p:ph type="title"/>
          </p:nvPr>
        </p:nvSpPr>
        <p:spPr/>
        <p:txBody>
          <a:bodyPr/>
          <a:lstStyle/>
          <a:p>
            <a:r>
              <a:rPr lang="en-US" dirty="0"/>
              <a:t>The Purpose of Baptism</a:t>
            </a:r>
          </a:p>
        </p:txBody>
      </p:sp>
    </p:spTree>
    <p:extLst>
      <p:ext uri="{BB962C8B-B14F-4D97-AF65-F5344CB8AC3E}">
        <p14:creationId xmlns:p14="http://schemas.microsoft.com/office/powerpoint/2010/main" val="5162709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FFC10A6-512F-C743-9DBF-C062614D5AAE}"/>
              </a:ext>
            </a:extLst>
          </p:cNvPr>
          <p:cNvSpPr>
            <a:spLocks noGrp="1"/>
          </p:cNvSpPr>
          <p:nvPr>
            <p:ph type="body" idx="1"/>
          </p:nvPr>
        </p:nvSpPr>
        <p:spPr/>
        <p:txBody>
          <a:bodyPr>
            <a:normAutofit lnSpcReduction="10000"/>
          </a:bodyPr>
          <a:lstStyle/>
          <a:p>
            <a:r>
              <a:rPr lang="en-US" sz="2800" b="1" u="sng" dirty="0">
                <a:latin typeface="Lato Black" panose="020F0502020204030203" pitchFamily="34" charset="0"/>
                <a:ea typeface="Lato Black" panose="020F0502020204030203" pitchFamily="34" charset="0"/>
                <a:cs typeface="Lato Black" panose="020F0502020204030203" pitchFamily="34" charset="0"/>
              </a:rPr>
              <a:t>WHY</a:t>
            </a:r>
            <a:r>
              <a:rPr lang="en-US" sz="2800" b="1" dirty="0">
                <a:latin typeface="Lato Black" panose="020F0502020204030203" pitchFamily="34" charset="0"/>
                <a:ea typeface="Lato Black" panose="020F0502020204030203" pitchFamily="34" charset="0"/>
                <a:cs typeface="Lato Black" panose="020F0502020204030203" pitchFamily="34" charset="0"/>
              </a:rPr>
              <a:t> WE LIVE</a:t>
            </a:r>
          </a:p>
          <a:p>
            <a:r>
              <a:rPr lang="en-US" baseline="30000" dirty="0"/>
              <a:t>6</a:t>
            </a:r>
            <a:r>
              <a:rPr lang="en-US" dirty="0"/>
              <a:t> knowing this, that our old self was crucified with Him, in order that our body of sin might be done away with, so that we would no longer be slaves to sin; </a:t>
            </a:r>
            <a:r>
              <a:rPr lang="en-US" baseline="30000" dirty="0"/>
              <a:t>7</a:t>
            </a:r>
            <a:r>
              <a:rPr lang="en-US" dirty="0"/>
              <a:t> for he who has died is freed from sin.</a:t>
            </a:r>
          </a:p>
        </p:txBody>
      </p:sp>
      <p:sp>
        <p:nvSpPr>
          <p:cNvPr id="3" name="Content Placeholder 2">
            <a:extLst>
              <a:ext uri="{FF2B5EF4-FFF2-40B4-BE49-F238E27FC236}">
                <a16:creationId xmlns:a16="http://schemas.microsoft.com/office/drawing/2014/main" id="{5BA1DD6F-19E9-564F-8637-D1C16A9FD06A}"/>
              </a:ext>
            </a:extLst>
          </p:cNvPr>
          <p:cNvSpPr>
            <a:spLocks noGrp="1"/>
          </p:cNvSpPr>
          <p:nvPr>
            <p:ph sz="quarter" idx="10"/>
          </p:nvPr>
        </p:nvSpPr>
        <p:spPr/>
        <p:txBody>
          <a:bodyPr/>
          <a:lstStyle/>
          <a:p>
            <a:r>
              <a:rPr lang="en-US" dirty="0"/>
              <a:t>- Romans 6:6-7</a:t>
            </a:r>
          </a:p>
        </p:txBody>
      </p:sp>
    </p:spTree>
    <p:extLst>
      <p:ext uri="{BB962C8B-B14F-4D97-AF65-F5344CB8AC3E}">
        <p14:creationId xmlns:p14="http://schemas.microsoft.com/office/powerpoint/2010/main" val="26499101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7469FD4-C845-F04A-A9EC-3BFC9E7DDF05}"/>
              </a:ext>
            </a:extLst>
          </p:cNvPr>
          <p:cNvSpPr>
            <a:spLocks noGrp="1"/>
          </p:cNvSpPr>
          <p:nvPr>
            <p:ph type="body" idx="1"/>
          </p:nvPr>
        </p:nvSpPr>
        <p:spPr/>
        <p:txBody>
          <a:bodyPr/>
          <a:lstStyle/>
          <a:p>
            <a:r>
              <a:rPr lang="en-US" baseline="30000" dirty="0"/>
              <a:t>8</a:t>
            </a:r>
            <a:r>
              <a:rPr lang="en-US" dirty="0"/>
              <a:t> Now if we have died with Christ, we believe that we shall also live with Him, </a:t>
            </a:r>
            <a:r>
              <a:rPr lang="en-US" baseline="30000" dirty="0"/>
              <a:t>9</a:t>
            </a:r>
            <a:r>
              <a:rPr lang="en-US" dirty="0"/>
              <a:t> knowing that Christ, having been raised from the dead, is never to die again; death no longer is master over Him. </a:t>
            </a:r>
          </a:p>
        </p:txBody>
      </p:sp>
      <p:sp>
        <p:nvSpPr>
          <p:cNvPr id="3" name="Content Placeholder 2">
            <a:extLst>
              <a:ext uri="{FF2B5EF4-FFF2-40B4-BE49-F238E27FC236}">
                <a16:creationId xmlns:a16="http://schemas.microsoft.com/office/drawing/2014/main" id="{B38A0106-2722-D843-8F0A-2A35603C76EB}"/>
              </a:ext>
            </a:extLst>
          </p:cNvPr>
          <p:cNvSpPr>
            <a:spLocks noGrp="1"/>
          </p:cNvSpPr>
          <p:nvPr>
            <p:ph sz="quarter" idx="10"/>
          </p:nvPr>
        </p:nvSpPr>
        <p:spPr/>
        <p:txBody>
          <a:bodyPr/>
          <a:lstStyle/>
          <a:p>
            <a:r>
              <a:rPr lang="en-US" dirty="0"/>
              <a:t>- Romans 6:8-9</a:t>
            </a:r>
          </a:p>
        </p:txBody>
      </p:sp>
    </p:spTree>
    <p:extLst>
      <p:ext uri="{BB962C8B-B14F-4D97-AF65-F5344CB8AC3E}">
        <p14:creationId xmlns:p14="http://schemas.microsoft.com/office/powerpoint/2010/main" val="487283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E0B3269-ACD5-0145-ADB3-28829D2EFACC}"/>
              </a:ext>
            </a:extLst>
          </p:cNvPr>
          <p:cNvSpPr>
            <a:spLocks noGrp="1"/>
          </p:cNvSpPr>
          <p:nvPr>
            <p:ph type="body" idx="1"/>
          </p:nvPr>
        </p:nvSpPr>
        <p:spPr/>
        <p:txBody>
          <a:bodyPr>
            <a:normAutofit/>
          </a:bodyPr>
          <a:lstStyle/>
          <a:p>
            <a:r>
              <a:rPr lang="en-US" baseline="30000" dirty="0"/>
              <a:t>10</a:t>
            </a:r>
            <a:r>
              <a:rPr lang="en-US" dirty="0"/>
              <a:t> For the death that He died, He died to sin once for all; but the life that He lives, He lives to God. </a:t>
            </a:r>
            <a:r>
              <a:rPr lang="en-US" baseline="30000" dirty="0"/>
              <a:t>11</a:t>
            </a:r>
            <a:r>
              <a:rPr lang="en-US" dirty="0"/>
              <a:t> Even so consider yourselves to be dead to sin, but alive to God in Christ Jesus.</a:t>
            </a:r>
          </a:p>
        </p:txBody>
      </p:sp>
      <p:sp>
        <p:nvSpPr>
          <p:cNvPr id="3" name="Content Placeholder 2">
            <a:extLst>
              <a:ext uri="{FF2B5EF4-FFF2-40B4-BE49-F238E27FC236}">
                <a16:creationId xmlns:a16="http://schemas.microsoft.com/office/drawing/2014/main" id="{F9500839-F3AD-D945-86D2-5E6B26EA4F2F}"/>
              </a:ext>
            </a:extLst>
          </p:cNvPr>
          <p:cNvSpPr>
            <a:spLocks noGrp="1"/>
          </p:cNvSpPr>
          <p:nvPr>
            <p:ph sz="quarter" idx="10"/>
          </p:nvPr>
        </p:nvSpPr>
        <p:spPr/>
        <p:txBody>
          <a:bodyPr/>
          <a:lstStyle/>
          <a:p>
            <a:r>
              <a:rPr lang="en-US" dirty="0"/>
              <a:t>- Romans 6:10-11</a:t>
            </a:r>
          </a:p>
        </p:txBody>
      </p:sp>
    </p:spTree>
    <p:extLst>
      <p:ext uri="{BB962C8B-B14F-4D97-AF65-F5344CB8AC3E}">
        <p14:creationId xmlns:p14="http://schemas.microsoft.com/office/powerpoint/2010/main" val="1142681938"/>
      </p:ext>
    </p:extLst>
  </p:cSld>
  <p:clrMapOvr>
    <a:masterClrMapping/>
  </p:clrMapOvr>
</p:sld>
</file>

<file path=ppt/theme/theme1.xml><?xml version="1.0" encoding="utf-8"?>
<a:theme xmlns:a="http://schemas.openxmlformats.org/drawingml/2006/main" name="Office Theme">
  <a:themeElements>
    <a:clrScheme name="All White">
      <a:dk1>
        <a:srgbClr val="FFFFFF"/>
      </a:dk1>
      <a:lt1>
        <a:srgbClr val="FFFFFF"/>
      </a:lt1>
      <a:dk2>
        <a:srgbClr val="FFFFFF"/>
      </a:dk2>
      <a:lt2>
        <a:srgbClr val="F8F8F8"/>
      </a:lt2>
      <a:accent1>
        <a:srgbClr val="FFFFFF"/>
      </a:accent1>
      <a:accent2>
        <a:srgbClr val="FFFFFF"/>
      </a:accent2>
      <a:accent3>
        <a:srgbClr val="FFFFFF"/>
      </a:accent3>
      <a:accent4>
        <a:srgbClr val="FFFFFF"/>
      </a:accent4>
      <a:accent5>
        <a:srgbClr val="FFFFFF"/>
      </a:accent5>
      <a:accent6>
        <a:srgbClr val="FFFFFF"/>
      </a:accent6>
      <a:hlink>
        <a:srgbClr val="FFFFFF"/>
      </a:hlink>
      <a:folHlink>
        <a:srgbClr val="FFFF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ln w="76200"/>
        <a:effectLst/>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248</TotalTime>
  <Words>1722</Words>
  <Application>Microsoft Macintosh PowerPoint</Application>
  <PresentationFormat>On-screen Show (16:9)</PresentationFormat>
  <Paragraphs>103</Paragraphs>
  <Slides>48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48</vt:i4>
      </vt:variant>
    </vt:vector>
  </HeadingPairs>
  <TitlesOfParts>
    <vt:vector size="53" baseType="lpstr">
      <vt:lpstr>Arial</vt:lpstr>
      <vt:lpstr>Lato</vt:lpstr>
      <vt:lpstr>Lato Black</vt:lpstr>
      <vt:lpstr>Lato Regular</vt:lpstr>
      <vt:lpstr>Office Theme</vt:lpstr>
      <vt:lpstr>Still Sinful, Still Saved</vt:lpstr>
      <vt:lpstr>STILL SAVED Romans 6</vt:lpstr>
      <vt:lpstr>PowerPoint Presentation</vt:lpstr>
      <vt:lpstr>PowerPoint Presentation</vt:lpstr>
      <vt:lpstr>PowerPoint Presentation</vt:lpstr>
      <vt:lpstr>The Purpose of Baptism</vt:lpstr>
      <vt:lpstr>PowerPoint Presentation</vt:lpstr>
      <vt:lpstr>PowerPoint Presentation</vt:lpstr>
      <vt:lpstr>PowerPoint Presentation</vt:lpstr>
      <vt:lpstr>PowerPoint Presentation</vt:lpstr>
      <vt:lpstr>PowerPoint Presentation</vt:lpstr>
      <vt:lpstr>BEFORE  LAW</vt:lpstr>
      <vt:lpstr>What is the substance of our new life?</vt:lpstr>
      <vt:lpstr>PowerPoint Presentation</vt:lpstr>
      <vt:lpstr>PowerPoint Presentation</vt:lpstr>
      <vt:lpstr>PowerPoint Presentation</vt:lpstr>
      <vt:lpstr>GRACE EMPOWERS  - OVERCOME SIN  - CONFIDENCE IN SALVATION</vt:lpstr>
      <vt:lpstr>What is the substance of our new life?</vt:lpstr>
      <vt:lpstr>PowerPoint Presentation</vt:lpstr>
      <vt:lpstr>PowerPoint Presentation</vt:lpstr>
      <vt:lpstr>STILL STRUGGLING (WITH SIN) Romans 7</vt:lpstr>
      <vt:lpstr>We are saved but we are still influenced by the Law.</vt:lpstr>
      <vt:lpstr>PowerPoint Presentation</vt:lpstr>
      <vt:lpstr>PowerPoint Presentation</vt:lpstr>
      <vt:lpstr>PowerPoint Presentation</vt:lpstr>
      <vt:lpstr>PowerPoint Presentation</vt:lpstr>
      <vt:lpstr>Those in Christ have another power source; Grace, not Law.</vt:lpstr>
      <vt:lpstr>PowerPoint Presentation</vt:lpstr>
      <vt:lpstr>PowerPoint Presentation</vt:lpstr>
      <vt:lpstr>PowerPoint Presentation</vt:lpstr>
      <vt:lpstr>LAW → CONVICT OF SIN → PRONOUCE CONDEMNATION</vt:lpstr>
      <vt:lpstr>PowerPoint Presentation</vt:lpstr>
      <vt:lpstr>The Law is a light that reveals sin.</vt:lpstr>
      <vt:lpstr>PowerPoint Presentation</vt:lpstr>
      <vt:lpstr>PowerPoint Presentation</vt:lpstr>
      <vt:lpstr>Paul Notes Several Things  About the Struggle</vt:lpstr>
      <vt:lpstr>PowerPoint Presentation</vt:lpstr>
      <vt:lpstr>PowerPoint Presentation</vt:lpstr>
      <vt:lpstr>PowerPoint Presentation</vt:lpstr>
      <vt:lpstr>Paul recognizes that it is his regenerated spirit that dominates this ongoing struggle.</vt:lpstr>
      <vt:lpstr>PowerPoint Presentation</vt:lpstr>
      <vt:lpstr>PowerPoint Presentation</vt:lpstr>
      <vt:lpstr>The Solution is Twofold:</vt:lpstr>
      <vt:lpstr>The Solution is Twofold:</vt:lpstr>
      <vt:lpstr>Lessons</vt:lpstr>
      <vt:lpstr>Lessons</vt:lpstr>
      <vt:lpstr>Lessons</vt:lpstr>
      <vt:lpstr>Invitation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HalBook</dc:creator>
  <cp:lastModifiedBy>Hal Gatewood</cp:lastModifiedBy>
  <cp:revision>76</cp:revision>
  <dcterms:created xsi:type="dcterms:W3CDTF">2014-03-24T02:15:36Z</dcterms:created>
  <dcterms:modified xsi:type="dcterms:W3CDTF">2021-06-07T17:13:43Z</dcterms:modified>
</cp:coreProperties>
</file>