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06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7380" y="1644562"/>
            <a:ext cx="7387683" cy="26047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90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Title of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A64D-2B70-1C42-B8B7-7DF9E761F5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7380" y="4323673"/>
            <a:ext cx="7387683" cy="492125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buNone/>
              <a:defRPr sz="2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4797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47619"/>
            <a:ext cx="7772400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85800" y="4287308"/>
            <a:ext cx="7772400" cy="460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- Bible Verse 3:15</a:t>
            </a:r>
          </a:p>
        </p:txBody>
      </p:sp>
    </p:spTree>
    <p:extLst>
      <p:ext uri="{BB962C8B-B14F-4D97-AF65-F5344CB8AC3E}">
        <p14:creationId xmlns:p14="http://schemas.microsoft.com/office/powerpoint/2010/main" val="2718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344003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8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494"/>
            <a:ext cx="8229600" cy="26694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3580"/>
            <a:ext cx="8229600" cy="1339009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and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9888"/>
            <a:ext cx="8229600" cy="89183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6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54B5E4-ADCD-E14E-BDDF-E98F1B085647}"/>
              </a:ext>
            </a:extLst>
          </p:cNvPr>
          <p:cNvCxnSpPr/>
          <p:nvPr userDrawn="1"/>
        </p:nvCxnSpPr>
        <p:spPr>
          <a:xfrm>
            <a:off x="717847" y="2307364"/>
            <a:ext cx="0" cy="243555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42CF86-65DB-CD4F-AE44-F88D20EE03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8044" y="2307364"/>
            <a:ext cx="7558751" cy="243555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 Singl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0"/>
            <a:ext cx="7205472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This is a single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3378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70449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1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6" r:id="rId5"/>
    <p:sldLayoutId id="2147483654" r:id="rId6"/>
    <p:sldLayoutId id="2147483655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14B4-36C5-724F-AAB1-8F821292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Sanctified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BBE6-9B36-BA47-8C8F-A4C59EC341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MIKE MAZZALONGO</a:t>
            </a:r>
          </a:p>
        </p:txBody>
      </p:sp>
    </p:spTree>
    <p:extLst>
      <p:ext uri="{BB962C8B-B14F-4D97-AF65-F5344CB8AC3E}">
        <p14:creationId xmlns:p14="http://schemas.microsoft.com/office/powerpoint/2010/main" val="60567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50C8-7368-3EEB-B75D-2699A8C4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37" y="0"/>
            <a:ext cx="7283394" cy="5143500"/>
          </a:xfrm>
        </p:spPr>
        <p:txBody>
          <a:bodyPr>
            <a:normAutofit/>
          </a:bodyPr>
          <a:lstStyle/>
          <a:p>
            <a:r>
              <a:rPr lang="en-US" sz="4400" b="0" dirty="0"/>
              <a:t>We only remember the names of the two </a:t>
            </a:r>
            <a:r>
              <a: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faithful</a:t>
            </a:r>
            <a:r>
              <a:rPr lang="en-US" sz="4400" b="0" dirty="0"/>
              <a:t> spies: Caleb and Joshua.</a:t>
            </a:r>
            <a:endParaRPr lang="en-US" sz="4400" b="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37DF-6E65-1A90-68A6-416D6707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482" y="0"/>
            <a:ext cx="6768150" cy="5143500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/>
              <a:t>to become</a:t>
            </a:r>
            <a:br>
              <a:rPr lang="en-US" dirty="0"/>
            </a:br>
            <a:r>
              <a:rPr lang="en-US" sz="8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LEADER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8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B539B0-A797-866A-EB79-AF4FD198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990"/>
            <a:ext cx="8229600" cy="3358929"/>
          </a:xfrm>
        </p:spPr>
        <p:txBody>
          <a:bodyPr/>
          <a:lstStyle/>
          <a:p>
            <a:pPr marL="788670" indent="-788670">
              <a:buFont typeface="+mj-lt"/>
              <a:buAutoNum type="arabicPeriod"/>
            </a:pPr>
            <a:r>
              <a:rPr lang="en-US" sz="6000" b="1" dirty="0"/>
              <a:t>Master Yourself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5CAFD-88B3-DB06-E2A7-F12FB8B4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Leader</a:t>
            </a:r>
          </a:p>
        </p:txBody>
      </p:sp>
    </p:spTree>
    <p:extLst>
      <p:ext uri="{BB962C8B-B14F-4D97-AF65-F5344CB8AC3E}">
        <p14:creationId xmlns:p14="http://schemas.microsoft.com/office/powerpoint/2010/main" val="334576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877EA-7A25-D636-59DC-32868118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A. Paul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7A1C61-5284-10A5-B8CD-0AEA0CFD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Yourself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D0FCF-0DA2-D3ED-A966-00B00473A3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but I discipline my body and make it my slave, so that, after I have preached to others, I myself will not be disqualified.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b="1" dirty="0"/>
              <a:t>I Corinthians 9:27</a:t>
            </a:r>
          </a:p>
        </p:txBody>
      </p:sp>
    </p:spTree>
    <p:extLst>
      <p:ext uri="{BB962C8B-B14F-4D97-AF65-F5344CB8AC3E}">
        <p14:creationId xmlns:p14="http://schemas.microsoft.com/office/powerpoint/2010/main" val="128118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9877EA-7A25-D636-59DC-32868118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B. James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7A1C61-5284-10A5-B8CD-0AEA0CFD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Yourself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D0FCF-0DA2-D3ED-A966-00B00473A3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Let not many of you become teachers, my brethren, knowing that as such we will incur a stricter judgment. For we all stumble in many ways. If anyone does not stumble in what he says, he is a perfect man, able to bridle the whole body as well.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James 3:1-2</a:t>
            </a:r>
          </a:p>
        </p:txBody>
      </p:sp>
    </p:spTree>
    <p:extLst>
      <p:ext uri="{BB962C8B-B14F-4D97-AF65-F5344CB8AC3E}">
        <p14:creationId xmlns:p14="http://schemas.microsoft.com/office/powerpoint/2010/main" val="378371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50C8-7368-3EEB-B75D-2699A8C4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70" y="0"/>
            <a:ext cx="7386761" cy="5143500"/>
          </a:xfrm>
        </p:spPr>
        <p:txBody>
          <a:bodyPr>
            <a:normAutofit/>
          </a:bodyPr>
          <a:lstStyle/>
          <a:p>
            <a:r>
              <a:rPr lang="en-US" sz="4000" b="0" dirty="0"/>
              <a:t>Christian leaders provide an example of spiritual maturity </a:t>
            </a:r>
            <a:br>
              <a:rPr lang="en-US" sz="4000" b="0" dirty="0"/>
            </a:br>
            <a:r>
              <a:rPr lang="en-US" sz="4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by demonstrating a greater measure of self-mastery </a:t>
            </a:r>
            <a:br>
              <a:rPr lang="en-US" sz="4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4000" b="0" dirty="0"/>
              <a:t>than the ones they lead.</a:t>
            </a:r>
            <a:endParaRPr lang="en-US" sz="4000" b="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1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B539B0-A797-866A-EB79-AF4FD198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990"/>
            <a:ext cx="8229600" cy="3358929"/>
          </a:xfrm>
        </p:spPr>
        <p:txBody>
          <a:bodyPr/>
          <a:lstStyle/>
          <a:p>
            <a:pPr marL="788670" indent="-788670">
              <a:buFont typeface="+mj-lt"/>
              <a:buAutoNum type="arabicPeriod"/>
            </a:pPr>
            <a:r>
              <a:rPr lang="en-US" dirty="0"/>
              <a:t>Master Yourself</a:t>
            </a:r>
          </a:p>
          <a:p>
            <a:pPr marL="788670" indent="-788670">
              <a:buFont typeface="+mj-lt"/>
              <a:buAutoNum type="arabicPeriod"/>
            </a:pPr>
            <a:r>
              <a:rPr lang="en-US" sz="6000" b="1" dirty="0"/>
              <a:t>Devote Yourself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5CAFD-88B3-DB06-E2A7-F12FB8B4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Leader</a:t>
            </a:r>
          </a:p>
        </p:txBody>
      </p:sp>
    </p:spTree>
    <p:extLst>
      <p:ext uri="{BB962C8B-B14F-4D97-AF65-F5344CB8AC3E}">
        <p14:creationId xmlns:p14="http://schemas.microsoft.com/office/powerpoint/2010/main" val="10237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9A7DE-3E1F-5762-9BC5-708968CB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70" y="401651"/>
            <a:ext cx="5993259" cy="42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9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1B85-FBE4-DD08-283E-BB92CE3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0"/>
            <a:ext cx="7419459" cy="5143500"/>
          </a:xfrm>
        </p:spPr>
        <p:txBody>
          <a:bodyPr>
            <a:normAutofit/>
          </a:bodyPr>
          <a:lstStyle/>
          <a:p>
            <a:r>
              <a:rPr lang="en-US" sz="6600" b="0" dirty="0"/>
              <a:t>You know what</a:t>
            </a:r>
            <a:r>
              <a:rPr lang="en-US" sz="6600" dirty="0"/>
              <a:t> </a:t>
            </a:r>
            <a:r>
              <a:rPr lang="en-US" sz="6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you’re known for!</a:t>
            </a:r>
          </a:p>
        </p:txBody>
      </p:sp>
    </p:spTree>
    <p:extLst>
      <p:ext uri="{BB962C8B-B14F-4D97-AF65-F5344CB8AC3E}">
        <p14:creationId xmlns:p14="http://schemas.microsoft.com/office/powerpoint/2010/main" val="4039043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1B85-FBE4-DD08-283E-BB92CE3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0"/>
            <a:ext cx="7419459" cy="5143500"/>
          </a:xfrm>
        </p:spPr>
        <p:txBody>
          <a:bodyPr>
            <a:normAutofit/>
          </a:bodyPr>
          <a:lstStyle/>
          <a:p>
            <a:r>
              <a:rPr lang="en-US" sz="4800" b="0" dirty="0"/>
              <a:t>Sanctified leaders are known for their </a:t>
            </a:r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devotion</a:t>
            </a:r>
            <a:r>
              <a:rPr lang="en-US" sz="4800" b="0" dirty="0"/>
              <a:t> to the church they serve.</a:t>
            </a:r>
            <a:endParaRPr lang="en-US" sz="4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3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38A8BC-A464-2952-2BC9-5D8EFFBE3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Moses sent them from the wilderness of </a:t>
            </a:r>
            <a:r>
              <a:rPr lang="en-US" dirty="0" err="1"/>
              <a:t>Paran</a:t>
            </a:r>
            <a:r>
              <a:rPr lang="en-US" dirty="0"/>
              <a:t> at the command of the Lord, all of them men who were heads of the sons of Israel.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9E3E-4047-C6C0-FBA7-E1B4280EB9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Numbers 13:3</a:t>
            </a:r>
          </a:p>
        </p:txBody>
      </p:sp>
    </p:spTree>
    <p:extLst>
      <p:ext uri="{BB962C8B-B14F-4D97-AF65-F5344CB8AC3E}">
        <p14:creationId xmlns:p14="http://schemas.microsoft.com/office/powerpoint/2010/main" val="50886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1B85-FBE4-DD08-283E-BB92CE3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0"/>
            <a:ext cx="7530555" cy="5143500"/>
          </a:xfrm>
        </p:spPr>
        <p:txBody>
          <a:bodyPr>
            <a:normAutofit/>
          </a:bodyPr>
          <a:lstStyle/>
          <a:p>
            <a:r>
              <a:rPr lang="en-US" sz="4800" b="0" dirty="0"/>
              <a:t>If leaders aren’t devoted, </a:t>
            </a:r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can members expect to be devoted?</a:t>
            </a:r>
          </a:p>
        </p:txBody>
      </p:sp>
    </p:spTree>
    <p:extLst>
      <p:ext uri="{BB962C8B-B14F-4D97-AF65-F5344CB8AC3E}">
        <p14:creationId xmlns:p14="http://schemas.microsoft.com/office/powerpoint/2010/main" val="390951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B539B0-A797-866A-EB79-AF4FD198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990"/>
            <a:ext cx="8229600" cy="3358929"/>
          </a:xfrm>
        </p:spPr>
        <p:txBody>
          <a:bodyPr/>
          <a:lstStyle/>
          <a:p>
            <a:pPr marL="788670" indent="-788670">
              <a:buFont typeface="+mj-lt"/>
              <a:buAutoNum type="arabicPeriod"/>
            </a:pPr>
            <a:r>
              <a:rPr lang="en-US" dirty="0"/>
              <a:t>Master Yourself</a:t>
            </a:r>
          </a:p>
          <a:p>
            <a:pPr marL="788670" indent="-788670">
              <a:buFont typeface="+mj-lt"/>
              <a:buAutoNum type="arabicPeriod"/>
            </a:pPr>
            <a:r>
              <a:rPr lang="en-US" dirty="0"/>
              <a:t>Devote Yourself</a:t>
            </a:r>
          </a:p>
          <a:p>
            <a:pPr marL="788670" indent="-788670">
              <a:buFont typeface="+mj-lt"/>
              <a:buAutoNum type="arabicPeriod"/>
            </a:pPr>
            <a:r>
              <a:rPr lang="en-US" sz="6000" b="1" dirty="0"/>
              <a:t>Reproduce Yourself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5CAFD-88B3-DB06-E2A7-F12FB8B4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 Leader</a:t>
            </a:r>
          </a:p>
        </p:txBody>
      </p:sp>
    </p:spTree>
    <p:extLst>
      <p:ext uri="{BB962C8B-B14F-4D97-AF65-F5344CB8AC3E}">
        <p14:creationId xmlns:p14="http://schemas.microsoft.com/office/powerpoint/2010/main" val="120455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A819F3-DD00-C17E-C457-65D13483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44" y="649479"/>
            <a:ext cx="3751604" cy="3391296"/>
          </a:xfrm>
        </p:spPr>
        <p:txBody>
          <a:bodyPr anchor="t">
            <a:normAutofit/>
          </a:bodyPr>
          <a:lstStyle/>
          <a:p>
            <a:r>
              <a:rPr lang="en-US" sz="2800" dirty="0"/>
              <a:t>teaching them to observe all that I commanded you; and lo, I am with you always, even to the end of the age.”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D202-2D9C-DD58-51C1-C5B27213DE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44" y="4358462"/>
            <a:ext cx="3134170" cy="460375"/>
          </a:xfrm>
        </p:spPr>
        <p:txBody>
          <a:bodyPr/>
          <a:lstStyle/>
          <a:p>
            <a:r>
              <a:rPr lang="en-US" dirty="0"/>
              <a:t>- Matthew 28:20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A57C3A-501D-3F9E-312C-1A46981843E5}"/>
              </a:ext>
            </a:extLst>
          </p:cNvPr>
          <p:cNvSpPr txBox="1">
            <a:spLocks/>
          </p:cNvSpPr>
          <p:nvPr/>
        </p:nvSpPr>
        <p:spPr>
          <a:xfrm>
            <a:off x="4687011" y="4358463"/>
            <a:ext cx="3134170" cy="460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- II Timothy 2:2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57329A9-2AD1-A43D-D41D-E27B989C1706}"/>
              </a:ext>
            </a:extLst>
          </p:cNvPr>
          <p:cNvSpPr txBox="1">
            <a:spLocks/>
          </p:cNvSpPr>
          <p:nvPr/>
        </p:nvSpPr>
        <p:spPr>
          <a:xfrm>
            <a:off x="4687011" y="649479"/>
            <a:ext cx="3948157" cy="33912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things which you have heard from me in the presence of many witnesses, entrust these to faithful men who will be able to teach others also.</a:t>
            </a:r>
          </a:p>
        </p:txBody>
      </p:sp>
    </p:spTree>
    <p:extLst>
      <p:ext uri="{BB962C8B-B14F-4D97-AF65-F5344CB8AC3E}">
        <p14:creationId xmlns:p14="http://schemas.microsoft.com/office/powerpoint/2010/main" val="413757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9438-8B4D-4DFA-5EF7-BABC1E13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Churches that fail to develop new leaders, </a:t>
            </a:r>
            <a:br>
              <a:rPr lang="en-US" dirty="0"/>
            </a:b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fail to develop.</a:t>
            </a:r>
          </a:p>
        </p:txBody>
      </p:sp>
    </p:spTree>
    <p:extLst>
      <p:ext uri="{BB962C8B-B14F-4D97-AF65-F5344CB8AC3E}">
        <p14:creationId xmlns:p14="http://schemas.microsoft.com/office/powerpoint/2010/main" val="1765996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89421A-E20D-B4DE-5341-6B9815B0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75" y="1428830"/>
            <a:ext cx="3755877" cy="34400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Baptism </a:t>
            </a:r>
          </a:p>
          <a:p>
            <a:pPr>
              <a:spcAft>
                <a:spcPts val="1200"/>
              </a:spcAft>
            </a:pPr>
            <a:r>
              <a:rPr lang="en-US" dirty="0"/>
              <a:t>Attendance</a:t>
            </a:r>
          </a:p>
          <a:p>
            <a:pPr>
              <a:spcAft>
                <a:spcPts val="1200"/>
              </a:spcAft>
            </a:pPr>
            <a:r>
              <a:rPr lang="en-US" dirty="0"/>
              <a:t>Giving</a:t>
            </a:r>
          </a:p>
          <a:p>
            <a:pPr>
              <a:spcAft>
                <a:spcPts val="1200"/>
              </a:spcAft>
            </a:pPr>
            <a:r>
              <a:rPr lang="en-US" dirty="0"/>
              <a:t>Personal Spiritual Growth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8BD65-EA94-1DF2-C54D-3A81D024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Growth: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099177-09AC-4F48-FDC4-BF3A3808A0A0}"/>
              </a:ext>
            </a:extLst>
          </p:cNvPr>
          <p:cNvSpPr txBox="1">
            <a:spLocks/>
          </p:cNvSpPr>
          <p:nvPr/>
        </p:nvSpPr>
        <p:spPr>
          <a:xfrm>
            <a:off x="4674550" y="1464696"/>
            <a:ext cx="4022220" cy="3440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Teaching</a:t>
            </a:r>
          </a:p>
          <a:p>
            <a:pPr>
              <a:spcAft>
                <a:spcPts val="1200"/>
              </a:spcAft>
            </a:pPr>
            <a:r>
              <a:rPr lang="en-US" dirty="0"/>
              <a:t>Marriage Maturity</a:t>
            </a:r>
          </a:p>
          <a:p>
            <a:pPr>
              <a:spcAft>
                <a:spcPts val="1200"/>
              </a:spcAft>
            </a:pPr>
            <a:r>
              <a:rPr lang="en-US" dirty="0"/>
              <a:t>Bible Class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29925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9438-8B4D-4DFA-5EF7-BABC1E13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56" y="0"/>
            <a:ext cx="6366275" cy="5143500"/>
          </a:xfrm>
        </p:spPr>
        <p:txBody>
          <a:bodyPr>
            <a:normAutofit/>
          </a:bodyPr>
          <a:lstStyle/>
          <a:p>
            <a:r>
              <a:rPr lang="en-US" b="0" dirty="0"/>
              <a:t>The constant temptation is:</a:t>
            </a:r>
            <a:br>
              <a:rPr lang="en-US" b="0" dirty="0"/>
            </a:br>
            <a:r>
              <a:rPr lang="en-US" sz="8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“I QUIT!”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8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68B1-2AA0-043B-1902-B3582983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0"/>
            <a:ext cx="7265634" cy="5143500"/>
          </a:xfrm>
        </p:spPr>
        <p:txBody>
          <a:bodyPr/>
          <a:lstStyle/>
          <a:p>
            <a:r>
              <a:rPr lang="en-US" b="0" dirty="0"/>
              <a:t>God calls on His leaders to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lean</a:t>
            </a:r>
            <a:r>
              <a:rPr lang="en-US" b="0" dirty="0"/>
              <a:t> on Him, and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learn</a:t>
            </a:r>
            <a:r>
              <a:rPr lang="en-US" b="0" dirty="0"/>
              <a:t> from Him.</a:t>
            </a:r>
          </a:p>
        </p:txBody>
      </p:sp>
    </p:spTree>
    <p:extLst>
      <p:ext uri="{BB962C8B-B14F-4D97-AF65-F5344CB8AC3E}">
        <p14:creationId xmlns:p14="http://schemas.microsoft.com/office/powerpoint/2010/main" val="1204336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68B1-2AA0-043B-1902-B3582983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0"/>
            <a:ext cx="7265634" cy="5143500"/>
          </a:xfrm>
        </p:spPr>
        <p:txBody>
          <a:bodyPr>
            <a:normAutofit/>
          </a:bodyPr>
          <a:lstStyle/>
          <a:p>
            <a:r>
              <a:rPr lang="en-US" sz="4800" b="0" dirty="0"/>
              <a:t>What do you need to do to become a leader – </a:t>
            </a:r>
            <a:br>
              <a:rPr lang="en-US" sz="4800" b="0" dirty="0"/>
            </a:br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better leader?</a:t>
            </a:r>
          </a:p>
        </p:txBody>
      </p:sp>
    </p:spTree>
    <p:extLst>
      <p:ext uri="{BB962C8B-B14F-4D97-AF65-F5344CB8AC3E}">
        <p14:creationId xmlns:p14="http://schemas.microsoft.com/office/powerpoint/2010/main" val="275581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09FC-E0F5-F2AF-04C7-8B84E55E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69" y="0"/>
            <a:ext cx="7307249" cy="5143500"/>
          </a:xfrm>
        </p:spPr>
        <p:txBody>
          <a:bodyPr>
            <a:normAutofit/>
          </a:bodyPr>
          <a:lstStyle/>
          <a:p>
            <a:r>
              <a:rPr lang="en-US" sz="6000" dirty="0"/>
              <a:t>“Here I am, Lord…”</a:t>
            </a:r>
          </a:p>
        </p:txBody>
      </p:sp>
    </p:spTree>
    <p:extLst>
      <p:ext uri="{BB962C8B-B14F-4D97-AF65-F5344CB8AC3E}">
        <p14:creationId xmlns:p14="http://schemas.microsoft.com/office/powerpoint/2010/main" val="29050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38A8BC-A464-2952-2BC9-5D8EFFBE3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aseline="30000" dirty="0"/>
              <a:t>33</a:t>
            </a:r>
            <a:r>
              <a:rPr lang="en-US" dirty="0"/>
              <a:t> Your sons shall be shepherds for forty years in the wilderness, and they will suffer for your unfaithfulness, until your corpses lie in the wilderness. </a:t>
            </a:r>
            <a:r>
              <a:rPr lang="en-US" baseline="30000" dirty="0"/>
              <a:t>34</a:t>
            </a:r>
            <a:r>
              <a:rPr lang="en-US" dirty="0"/>
              <a:t> According to the number of days which you spied out the land, forty days, for every day you shall bear your guilt a year, even forty years, and you will know My opposition.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9E3E-4047-C6C0-FBA7-E1B4280EB9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Numbers 14:33-34</a:t>
            </a:r>
          </a:p>
        </p:txBody>
      </p:sp>
    </p:spTree>
    <p:extLst>
      <p:ext uri="{BB962C8B-B14F-4D97-AF65-F5344CB8AC3E}">
        <p14:creationId xmlns:p14="http://schemas.microsoft.com/office/powerpoint/2010/main" val="48517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EF47-3841-464A-8836-56D4F2D1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38" y="0"/>
            <a:ext cx="6728393" cy="5143500"/>
          </a:xfrm>
        </p:spPr>
        <p:txBody>
          <a:bodyPr/>
          <a:lstStyle/>
          <a:p>
            <a:r>
              <a:rPr lang="en-US" dirty="0"/>
              <a:t>Lessons from</a:t>
            </a:r>
            <a:br>
              <a:rPr lang="en-US" dirty="0"/>
            </a:br>
            <a:r>
              <a:rPr lang="en-US" sz="8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SPIES</a:t>
            </a:r>
            <a:endParaRPr lang="en-US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BA997-EB35-4E8F-4432-FB4F7520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indent="-788670">
              <a:buFont typeface="+mj-lt"/>
              <a:buAutoNum type="arabicPeriod"/>
            </a:pPr>
            <a:r>
              <a:rPr lang="en-US" sz="6000" b="1" dirty="0"/>
              <a:t>Leaders Lead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0CA62-FBE2-E032-E589-8790057B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Spies</a:t>
            </a:r>
          </a:p>
        </p:txBody>
      </p:sp>
    </p:spTree>
    <p:extLst>
      <p:ext uri="{BB962C8B-B14F-4D97-AF65-F5344CB8AC3E}">
        <p14:creationId xmlns:p14="http://schemas.microsoft.com/office/powerpoint/2010/main" val="93057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50C8-7368-3EEB-B75D-2699A8C4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114" y="0"/>
            <a:ext cx="6871517" cy="5143500"/>
          </a:xfrm>
        </p:spPr>
        <p:txBody>
          <a:bodyPr/>
          <a:lstStyle/>
          <a:p>
            <a:r>
              <a:rPr lang="en-US" b="0" dirty="0"/>
              <a:t>Leaders lead by </a:t>
            </a:r>
            <a:br>
              <a:rPr lang="en-US" b="0" dirty="0"/>
            </a:br>
            <a:r>
              <a:rPr lang="en-US" b="0" dirty="0"/>
              <a:t>being a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step ahead; </a:t>
            </a:r>
            <a:br>
              <a:rPr lang="en-US" b="0" dirty="0"/>
            </a:br>
            <a:r>
              <a:rPr lang="en-US" b="0" dirty="0"/>
              <a:t>not a step behind.</a:t>
            </a:r>
          </a:p>
        </p:txBody>
      </p:sp>
    </p:spTree>
    <p:extLst>
      <p:ext uri="{BB962C8B-B14F-4D97-AF65-F5344CB8AC3E}">
        <p14:creationId xmlns:p14="http://schemas.microsoft.com/office/powerpoint/2010/main" val="322257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BA997-EB35-4E8F-4432-FB4F7520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indent="-788670">
              <a:buFont typeface="+mj-lt"/>
              <a:buAutoNum type="arabicPeriod"/>
            </a:pPr>
            <a:r>
              <a:rPr lang="en-US" dirty="0"/>
              <a:t>Leaders Lead</a:t>
            </a:r>
          </a:p>
          <a:p>
            <a:pPr marL="788670" indent="-788670">
              <a:buFont typeface="+mj-lt"/>
              <a:buAutoNum type="arabicPeriod"/>
            </a:pPr>
            <a:r>
              <a:rPr lang="en-US" sz="6000" b="1" dirty="0"/>
              <a:t>Leaders Motivate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0CA62-FBE2-E032-E589-8790057B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Spies</a:t>
            </a:r>
          </a:p>
        </p:txBody>
      </p:sp>
    </p:spTree>
    <p:extLst>
      <p:ext uri="{BB962C8B-B14F-4D97-AF65-F5344CB8AC3E}">
        <p14:creationId xmlns:p14="http://schemas.microsoft.com/office/powerpoint/2010/main" val="147595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50C8-7368-3EEB-B75D-2699A8C4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3" y="0"/>
            <a:ext cx="6941488" cy="5143500"/>
          </a:xfrm>
        </p:spPr>
        <p:txBody>
          <a:bodyPr>
            <a:normAutofit/>
          </a:bodyPr>
          <a:lstStyle/>
          <a:p>
            <a:r>
              <a:rPr lang="en-US" sz="4800" b="0" dirty="0"/>
              <a:t>The people will </a:t>
            </a:r>
            <a:br>
              <a:rPr lang="en-US" sz="4800" b="0" dirty="0"/>
            </a:br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mirror</a:t>
            </a:r>
            <a:r>
              <a:rPr lang="en-US" sz="4800" b="0" dirty="0"/>
              <a:t> the relative strength or weakness </a:t>
            </a:r>
            <a:br>
              <a:rPr lang="en-US" sz="4800" b="0" dirty="0"/>
            </a:br>
            <a:r>
              <a:rPr lang="en-US" sz="4800" b="0" dirty="0"/>
              <a:t>of their leaders.</a:t>
            </a:r>
            <a:endParaRPr lang="en-US" sz="4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6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BA997-EB35-4E8F-4432-FB4F7520A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indent="-788670">
              <a:buFont typeface="+mj-lt"/>
              <a:buAutoNum type="arabicPeriod"/>
            </a:pPr>
            <a:r>
              <a:rPr lang="en-US" dirty="0"/>
              <a:t>Leaders Lead</a:t>
            </a:r>
          </a:p>
          <a:p>
            <a:pPr marL="788670" indent="-788670">
              <a:buFont typeface="+mj-lt"/>
              <a:buAutoNum type="arabicPeriod"/>
            </a:pPr>
            <a:r>
              <a:rPr lang="en-US" dirty="0"/>
              <a:t>Leaders Motivate</a:t>
            </a:r>
          </a:p>
          <a:p>
            <a:pPr marL="788670" indent="-788670">
              <a:buFont typeface="+mj-lt"/>
              <a:buAutoNum type="arabicPeriod"/>
            </a:pPr>
            <a:r>
              <a:rPr lang="en-US" sz="6000" b="1" dirty="0"/>
              <a:t>Leaders Pay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0CA62-FBE2-E032-E589-8790057B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Spies</a:t>
            </a:r>
          </a:p>
        </p:txBody>
      </p:sp>
    </p:spTree>
    <p:extLst>
      <p:ext uri="{BB962C8B-B14F-4D97-AF65-F5344CB8AC3E}">
        <p14:creationId xmlns:p14="http://schemas.microsoft.com/office/powerpoint/2010/main" val="352637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511</Words>
  <Application>Microsoft Macintosh PowerPoint</Application>
  <PresentationFormat>On-screen Show (16:9)</PresentationFormat>
  <Paragraphs>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Lato</vt:lpstr>
      <vt:lpstr>Lato Black</vt:lpstr>
      <vt:lpstr>Lato Regular</vt:lpstr>
      <vt:lpstr>Office Theme</vt:lpstr>
      <vt:lpstr>Sanctified Leadership</vt:lpstr>
      <vt:lpstr>PowerPoint Presentation</vt:lpstr>
      <vt:lpstr>PowerPoint Presentation</vt:lpstr>
      <vt:lpstr>Lessons from THE SPIES</vt:lpstr>
      <vt:lpstr>Lessons from the Spies</vt:lpstr>
      <vt:lpstr>Leaders lead by  being a step ahead;  not a step behind.</vt:lpstr>
      <vt:lpstr>Lessons from the Spies</vt:lpstr>
      <vt:lpstr>The people will  mirror the relative strength or weakness  of their leaders.</vt:lpstr>
      <vt:lpstr>Lessons from the Spies</vt:lpstr>
      <vt:lpstr>We only remember the names of the two faithful spies: Caleb and Joshua.</vt:lpstr>
      <vt:lpstr>How to become A LEADER</vt:lpstr>
      <vt:lpstr>How to Become a Leader</vt:lpstr>
      <vt:lpstr>Master Yourself</vt:lpstr>
      <vt:lpstr>Master Yourself</vt:lpstr>
      <vt:lpstr>Christian leaders provide an example of spiritual maturity  by demonstrating a greater measure of self-mastery  than the ones they lead.</vt:lpstr>
      <vt:lpstr>How to Become a Leader</vt:lpstr>
      <vt:lpstr>PowerPoint Presentation</vt:lpstr>
      <vt:lpstr>You know what you’re known for!</vt:lpstr>
      <vt:lpstr>Sanctified leaders are known for their devotion to the church they serve.</vt:lpstr>
      <vt:lpstr>If leaders aren’t devoted, how can members expect to be devoted?</vt:lpstr>
      <vt:lpstr>How to Become a Leader</vt:lpstr>
      <vt:lpstr>PowerPoint Presentation</vt:lpstr>
      <vt:lpstr>Churches that fail to develop new leaders,  fail to develop.</vt:lpstr>
      <vt:lpstr>Church Growth:</vt:lpstr>
      <vt:lpstr>The constant temptation is: “I QUIT!”</vt:lpstr>
      <vt:lpstr>God calls on His leaders to lean on Him, and learn from Him.</vt:lpstr>
      <vt:lpstr>What do you need to do to become a leader –  a better leader?</vt:lpstr>
      <vt:lpstr>“Here I am, Lord…”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75</cp:revision>
  <dcterms:created xsi:type="dcterms:W3CDTF">2014-03-24T02:15:36Z</dcterms:created>
  <dcterms:modified xsi:type="dcterms:W3CDTF">2022-10-24T17:01:41Z</dcterms:modified>
</cp:coreProperties>
</file>