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30"/>
    <a:srgbClr val="35302F"/>
    <a:srgbClr val="78C074"/>
    <a:srgbClr val="3E9BF8"/>
    <a:srgbClr val="904B25"/>
    <a:srgbClr val="C0652E"/>
    <a:srgbClr val="871C17"/>
    <a:srgbClr val="A5241D"/>
    <a:srgbClr val="16313B"/>
    <a:srgbClr val="0C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86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9/9/21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609626" y="2192420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30233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27232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3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1362269"/>
            <a:ext cx="7913430" cy="3339458"/>
          </a:xfrm>
        </p:spPr>
        <p:txBody>
          <a:bodyPr anchor="b" anchorCtr="0">
            <a:normAutofit/>
          </a:bodyPr>
          <a:lstStyle>
            <a:lvl1pPr algn="l">
              <a:defRPr sz="4000" b="1" i="0" spc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FD4DC1-AA7F-294E-B5E2-4DC188F7B579}"/>
              </a:ext>
            </a:extLst>
          </p:cNvPr>
          <p:cNvSpPr txBox="1">
            <a:spLocks/>
          </p:cNvSpPr>
          <p:nvPr userDrawn="1"/>
        </p:nvSpPr>
        <p:spPr>
          <a:xfrm>
            <a:off x="5278244" y="441773"/>
            <a:ext cx="3865756" cy="5680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82880" algn="l"/>
            <a:r>
              <a:rPr lang="en-US" sz="2000" spc="0" dirty="0">
                <a:solidFill>
                  <a:srgbClr val="272B3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70597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89758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0882" y="1956804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18344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2183" y="3471348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73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5" r:id="rId5"/>
    <p:sldLayoutId id="2147483669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8203" y="1420092"/>
            <a:ext cx="2089632" cy="3363913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520" y="2745072"/>
            <a:ext cx="5633385" cy="1239893"/>
          </a:xfrm>
        </p:spPr>
        <p:txBody>
          <a:bodyPr/>
          <a:lstStyle/>
          <a:p>
            <a:r>
              <a:rPr lang="en-US" sz="5400" dirty="0"/>
              <a:t>Sacrifice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5EC4-9BA7-2647-8557-9F1B5D8A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719880"/>
            <a:ext cx="7913430" cy="8862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ENEMIES OF PERSONAL SACRIFICE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8D047E-30D8-DB41-A446-93853E059585}"/>
              </a:ext>
            </a:extLst>
          </p:cNvPr>
          <p:cNvSpPr txBox="1">
            <a:spLocks/>
          </p:cNvSpPr>
          <p:nvPr/>
        </p:nvSpPr>
        <p:spPr>
          <a:xfrm>
            <a:off x="3891223" y="1606163"/>
            <a:ext cx="1523616" cy="240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38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}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1BDCD9-DEB5-9D49-8FCD-B0D611CEFA45}"/>
              </a:ext>
            </a:extLst>
          </p:cNvPr>
          <p:cNvSpPr txBox="1">
            <a:spLocks/>
          </p:cNvSpPr>
          <p:nvPr/>
        </p:nvSpPr>
        <p:spPr>
          <a:xfrm>
            <a:off x="5276354" y="1782417"/>
            <a:ext cx="3669143" cy="240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48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Resist sacrifice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445535-3FC7-5F48-A7AD-D8927E3E8DC9}"/>
              </a:ext>
            </a:extLst>
          </p:cNvPr>
          <p:cNvSpPr txBox="1">
            <a:spLocks/>
          </p:cNvSpPr>
          <p:nvPr/>
        </p:nvSpPr>
        <p:spPr>
          <a:xfrm>
            <a:off x="1670019" y="1694290"/>
            <a:ext cx="3025087" cy="2403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502920" indent="-50292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Satan</a:t>
            </a:r>
          </a:p>
          <a:p>
            <a:pPr marL="502920" indent="-50292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People</a:t>
            </a:r>
          </a:p>
          <a:p>
            <a:pPr marL="502920" indent="-502920" algn="l">
              <a:buFont typeface="Arial" panose="020B0604020202020204" pitchFamily="34" charset="0"/>
              <a:buChar char="•"/>
            </a:pPr>
            <a:r>
              <a:rPr lang="en-US" sz="48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Flesh</a:t>
            </a:r>
          </a:p>
        </p:txBody>
      </p:sp>
    </p:spTree>
    <p:extLst>
      <p:ext uri="{BB962C8B-B14F-4D97-AF65-F5344CB8AC3E}">
        <p14:creationId xmlns:p14="http://schemas.microsoft.com/office/powerpoint/2010/main" val="255655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760145-9A7F-3F4B-90DD-6A562F22E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31</a:t>
            </a:r>
            <a:r>
              <a:rPr lang="en-US" sz="2800" dirty="0"/>
              <a:t> Do not worry then, saying, 'What will we eat?' or 'What will we drink?' or 'What will we wear for clothing?’ </a:t>
            </a:r>
            <a:r>
              <a:rPr lang="en-US" sz="2800" baseline="30000" dirty="0"/>
              <a:t>32</a:t>
            </a:r>
            <a:r>
              <a:rPr lang="en-US" sz="2800" dirty="0"/>
              <a:t> For the Gentiles eagerly seek all these things; for your heavenly Father knows that you need all these things.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4B9C8-A8A5-B642-BABC-709899CACF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Matthew 6:31-32</a:t>
            </a:r>
          </a:p>
        </p:txBody>
      </p:sp>
    </p:spTree>
    <p:extLst>
      <p:ext uri="{BB962C8B-B14F-4D97-AF65-F5344CB8AC3E}">
        <p14:creationId xmlns:p14="http://schemas.microsoft.com/office/powerpoint/2010/main" val="129980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51CA-69CD-514B-8A58-982A3CDF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588397"/>
            <a:ext cx="7913430" cy="1983353"/>
          </a:xfrm>
        </p:spPr>
        <p:txBody>
          <a:bodyPr>
            <a:normAutofit/>
          </a:bodyPr>
          <a:lstStyle/>
          <a:p>
            <a:r>
              <a:rPr lang="en-US" sz="3200" dirty="0"/>
              <a:t>#1</a:t>
            </a:r>
            <a:br>
              <a:rPr lang="en-US" dirty="0"/>
            </a:br>
            <a:r>
              <a:rPr lang="en-US" sz="3200" dirty="0"/>
              <a:t>Describe the nature and reason for a great sacrifice you have made in your life?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45510-6635-254E-B1CD-1DC2670F9107}"/>
              </a:ext>
            </a:extLst>
          </p:cNvPr>
          <p:cNvSpPr/>
          <p:nvPr/>
        </p:nvSpPr>
        <p:spPr>
          <a:xfrm>
            <a:off x="1109207" y="2771340"/>
            <a:ext cx="71521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part, if any, did God play in your decision? 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if possible, the results of your sacrifice.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Looking back, would you make the same decision? Why yes? Why no?</a:t>
            </a:r>
          </a:p>
        </p:txBody>
      </p:sp>
    </p:spTree>
    <p:extLst>
      <p:ext uri="{BB962C8B-B14F-4D97-AF65-F5344CB8AC3E}">
        <p14:creationId xmlns:p14="http://schemas.microsoft.com/office/powerpoint/2010/main" val="422453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15CB-7887-C540-999E-F7BDE006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</a:t>
            </a:r>
            <a:br>
              <a:rPr lang="en-US" dirty="0"/>
            </a:br>
            <a:r>
              <a:rPr lang="en-US" sz="4400" dirty="0"/>
              <a:t>What holds you back from making material sacrifices?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3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15CB-7887-C540-999E-F7BDE006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</a:t>
            </a:r>
            <a:br>
              <a:rPr lang="en-US" dirty="0"/>
            </a:br>
            <a:r>
              <a:rPr lang="en-US" sz="4400" dirty="0"/>
              <a:t>How would adding a sacrificial element to your spiritual personality change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4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15CB-7887-C540-999E-F7BDE006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#4</a:t>
            </a:r>
            <a:br>
              <a:rPr lang="en-US" dirty="0"/>
            </a:br>
            <a:r>
              <a:rPr lang="en-US" sz="4400" dirty="0"/>
              <a:t>Name someone who has or would sacrifice for you. Describe other elements of their character.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2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15CB-7887-C540-999E-F7BDE006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</a:t>
            </a:r>
            <a:br>
              <a:rPr lang="en-US" dirty="0"/>
            </a:br>
            <a:r>
              <a:rPr lang="en-US" sz="4400" dirty="0"/>
              <a:t>What sacrifice is still out of reach for you? What do you think it would take for you to make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5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404D-0504-A544-BCF1-337B0946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89" y="465439"/>
            <a:ext cx="7677925" cy="4236288"/>
          </a:xfrm>
        </p:spPr>
        <p:txBody>
          <a:bodyPr/>
          <a:lstStyle/>
          <a:p>
            <a:pPr algn="l"/>
            <a:r>
              <a:rPr lang="en-US" dirty="0"/>
              <a:t>If the disciplines we’ve studied were a mound of precious stones, then sacrifice is the diamond on top.</a:t>
            </a:r>
            <a:br>
              <a:rPr lang="en-US" dirty="0"/>
            </a:br>
            <a:br>
              <a:rPr lang="en-US" sz="2000" dirty="0"/>
            </a:br>
            <a:r>
              <a:rPr lang="en-US" sz="3600" b="0" dirty="0"/>
              <a:t>Chuck Swindoll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5234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0091B7-0127-4147-BFE3-532C41F24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that I may know Him and the power of His resurrection and the fellowship of His sufferings, being conformed to His death;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0551-6D62-6941-9A77-7E1DE9104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Philippians 3:10</a:t>
            </a:r>
          </a:p>
        </p:txBody>
      </p:sp>
    </p:spTree>
    <p:extLst>
      <p:ext uri="{BB962C8B-B14F-4D97-AF65-F5344CB8AC3E}">
        <p14:creationId xmlns:p14="http://schemas.microsoft.com/office/powerpoint/2010/main" val="12048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279B-2255-C148-A50A-B00E36DB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95" y="465439"/>
            <a:ext cx="7646120" cy="4236288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No Sacrifice  → </a:t>
            </a:r>
            <a:br>
              <a:rPr lang="en-US" sz="4800" dirty="0"/>
            </a:br>
            <a:r>
              <a:rPr lang="en-US" sz="4800" dirty="0"/>
              <a:t>No Resemblance to Christ</a:t>
            </a:r>
          </a:p>
        </p:txBody>
      </p:sp>
    </p:spTree>
    <p:extLst>
      <p:ext uri="{BB962C8B-B14F-4D97-AF65-F5344CB8AC3E}">
        <p14:creationId xmlns:p14="http://schemas.microsoft.com/office/powerpoint/2010/main" val="58798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53B3-AB8C-6845-AC4D-3B38A9E6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Q. What is Sacrifice?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DC085-5528-9940-A0DF-F564D5BDA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4400" dirty="0"/>
              <a:t>Attitude that violates our basic urge to self-preserve</a:t>
            </a:r>
          </a:p>
        </p:txBody>
      </p:sp>
    </p:spTree>
    <p:extLst>
      <p:ext uri="{BB962C8B-B14F-4D97-AF65-F5344CB8AC3E}">
        <p14:creationId xmlns:p14="http://schemas.microsoft.com/office/powerpoint/2010/main" val="313908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A23F56-BB73-FB4A-B8B2-A1BF0EA60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Therefore I urge you, brethren, by the mercies of God, to present your bodies a living and holy sacrifice, acceptable to God, which is your spiritual service of worship.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4C739-7A2C-8546-985A-39EFD20D6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Romans 12:1-2</a:t>
            </a:r>
          </a:p>
        </p:txBody>
      </p:sp>
    </p:spTree>
    <p:extLst>
      <p:ext uri="{BB962C8B-B14F-4D97-AF65-F5344CB8AC3E}">
        <p14:creationId xmlns:p14="http://schemas.microsoft.com/office/powerpoint/2010/main" val="312074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CCC5-D3B0-C145-8F75-486C722E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the Discipline of Sacrifice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ADEB3-9CDD-8744-8CF9-5F4CEEF04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97230" indent="-697230">
              <a:spcAft>
                <a:spcPts val="1800"/>
              </a:spcAft>
              <a:buFont typeface="+mj-lt"/>
              <a:buAutoNum type="arabicPeriod"/>
            </a:pPr>
            <a:r>
              <a:rPr lang="en-US" sz="5400" b="1" dirty="0"/>
              <a:t>Personal sacrifice</a:t>
            </a:r>
          </a:p>
          <a:p>
            <a:pPr marL="914400" lvl="1" indent="-514350"/>
            <a:r>
              <a:rPr lang="en-US" sz="3600" dirty="0"/>
              <a:t>Trust God or Self?</a:t>
            </a:r>
          </a:p>
        </p:txBody>
      </p:sp>
    </p:spTree>
    <p:extLst>
      <p:ext uri="{BB962C8B-B14F-4D97-AF65-F5344CB8AC3E}">
        <p14:creationId xmlns:p14="http://schemas.microsoft.com/office/powerpoint/2010/main" val="372169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CCC5-D3B0-C145-8F75-486C722E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the Discipline of Sacrifice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ADEB3-9CDD-8744-8CF9-5F4CEEF04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Personal sacrifice</a:t>
            </a:r>
          </a:p>
          <a:p>
            <a:pPr marL="697230" indent="-697230">
              <a:spcAft>
                <a:spcPts val="1800"/>
              </a:spcAft>
              <a:buFont typeface="+mj-lt"/>
              <a:buAutoNum type="arabicPeriod"/>
            </a:pPr>
            <a:r>
              <a:rPr lang="en-US" sz="5400" b="1" dirty="0"/>
              <a:t>Relational sacrifice</a:t>
            </a:r>
          </a:p>
          <a:p>
            <a:pPr marL="1097280" lvl="1" indent="-697230">
              <a:spcAft>
                <a:spcPts val="1800"/>
              </a:spcAft>
            </a:pPr>
            <a:r>
              <a:rPr lang="en-US" sz="4400" dirty="0"/>
              <a:t>Willingness to give up people for our faith</a:t>
            </a:r>
          </a:p>
        </p:txBody>
      </p:sp>
    </p:spTree>
    <p:extLst>
      <p:ext uri="{BB962C8B-B14F-4D97-AF65-F5344CB8AC3E}">
        <p14:creationId xmlns:p14="http://schemas.microsoft.com/office/powerpoint/2010/main" val="76214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CCC5-D3B0-C145-8F75-486C722E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the Discipline of Sacrifice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ADEB3-9CDD-8744-8CF9-5F4CEEF04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Personal sacrifice</a:t>
            </a:r>
          </a:p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Relational sacrifice</a:t>
            </a:r>
          </a:p>
          <a:p>
            <a:pPr marL="697230" indent="-697230">
              <a:spcAft>
                <a:spcPts val="1800"/>
              </a:spcAft>
              <a:buFont typeface="+mj-lt"/>
              <a:buAutoNum type="arabicPeriod"/>
            </a:pPr>
            <a:r>
              <a:rPr lang="en-US" sz="5400" b="1" dirty="0"/>
              <a:t>Material sacrifice</a:t>
            </a:r>
          </a:p>
          <a:p>
            <a:pPr marL="1097280" lvl="1" indent="-697230">
              <a:spcAft>
                <a:spcPts val="1800"/>
              </a:spcAft>
            </a:pPr>
            <a:r>
              <a:rPr lang="en-US" sz="4400" dirty="0"/>
              <a:t>Giving up things for the good of others</a:t>
            </a:r>
          </a:p>
        </p:txBody>
      </p:sp>
    </p:spTree>
    <p:extLst>
      <p:ext uri="{BB962C8B-B14F-4D97-AF65-F5344CB8AC3E}">
        <p14:creationId xmlns:p14="http://schemas.microsoft.com/office/powerpoint/2010/main" val="1565974947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355</Words>
  <Application>Microsoft Macintosh PowerPoint</Application>
  <PresentationFormat>On-screen Show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Lato</vt:lpstr>
      <vt:lpstr>Lato Black</vt:lpstr>
      <vt:lpstr>Lato Light</vt:lpstr>
      <vt:lpstr>Lato Regular</vt:lpstr>
      <vt:lpstr>Lato Semibold</vt:lpstr>
      <vt:lpstr>With Title</vt:lpstr>
      <vt:lpstr>PowerPoint Presentation</vt:lpstr>
      <vt:lpstr>If the disciplines we’ve studied were a mound of precious stones, then sacrifice is the diamond on top.  Chuck Swindoll</vt:lpstr>
      <vt:lpstr>PowerPoint Presentation</vt:lpstr>
      <vt:lpstr>No Sacrifice  →  No Resemblance to Christ</vt:lpstr>
      <vt:lpstr>Q. What is Sacrifice?</vt:lpstr>
      <vt:lpstr>PowerPoint Presentation</vt:lpstr>
      <vt:lpstr>Cultivating the Discipline of Sacrifice</vt:lpstr>
      <vt:lpstr>Cultivating the Discipline of Sacrifice</vt:lpstr>
      <vt:lpstr>Cultivating the Discipline of Sacrifice</vt:lpstr>
      <vt:lpstr>ENEMIES OF PERSONAL SACRIFICE</vt:lpstr>
      <vt:lpstr>PowerPoint Presentation</vt:lpstr>
      <vt:lpstr>#1 Describe the nature and reason for a great sacrifice you have made in your life?</vt:lpstr>
      <vt:lpstr>#2 What holds you back from making material sacrifices?</vt:lpstr>
      <vt:lpstr>#3 How would adding a sacrificial element to your spiritual personality change you?</vt:lpstr>
      <vt:lpstr>#4 Name someone who has or would sacrifice for you. Describe other elements of their character.</vt:lpstr>
      <vt:lpstr>#5 What sacrifice is still out of reach for you? What do you think it would take for you to make it?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274</cp:revision>
  <dcterms:created xsi:type="dcterms:W3CDTF">2014-04-30T18:34:38Z</dcterms:created>
  <dcterms:modified xsi:type="dcterms:W3CDTF">2021-09-09T18:01:31Z</dcterms:modified>
</cp:coreProperties>
</file>