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  <p:embeddedFont>
      <p:font typeface="Lato Medium" panose="020F0502020204030203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90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878203" y="1420092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2"/>
          </p:nvPr>
        </p:nvSpPr>
        <p:spPr>
          <a:xfrm>
            <a:off x="2625659" y="2753024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Philip and Nathanael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Friends to All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5 -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DF62-852F-F743-8064-BD2471BD4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83527"/>
            <a:ext cx="7913687" cy="351015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What scriptures teach us </a:t>
            </a:r>
            <a:br>
              <a:rPr lang="en-US" sz="4000" dirty="0"/>
            </a:br>
            <a:r>
              <a:rPr lang="en-US" sz="4000" dirty="0"/>
              <a:t>of Philip and Nathanael</a:t>
            </a:r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What we learn from </a:t>
            </a:r>
            <a:br>
              <a:rPr lang="en-US" sz="4000" dirty="0"/>
            </a:br>
            <a:r>
              <a:rPr lang="en-US" sz="4000" dirty="0"/>
              <a:t>these two friends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Philip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400045" y="1270432"/>
            <a:ext cx="7913687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Introduced when Jesus calls him</a:t>
            </a:r>
            <a:endParaRPr sz="4000" dirty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Tested by Jesus </a:t>
            </a:r>
            <a:r>
              <a:rPr lang="en-US" sz="2400" dirty="0"/>
              <a:t>(John 6:5-6)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Brought others to Jesus </a:t>
            </a:r>
            <a:r>
              <a:rPr lang="en-US" sz="2400" dirty="0"/>
              <a:t>(John 12:20-26)</a:t>
            </a:r>
            <a:endParaRPr sz="4000" dirty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Asked Jesus to show them the Father </a:t>
            </a:r>
            <a:r>
              <a:rPr lang="en-US" sz="2400" dirty="0"/>
              <a:t>(John 14:8)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Not the Philip of Acts 8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Philip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E437-484B-1E47-8C98-6F161B86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39186"/>
            <a:ext cx="7913687" cy="345449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Focus on Jesus, not self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Bring others to Jesus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Nathanael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8BA5-7960-5347-9B3E-B7FD535B7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Also known as Bartholomew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4000" dirty="0"/>
              <a:t>Listed as the sixth Apostle in the gospels and seventh in Acts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Nathanael’s Calling (John 1:43-51)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2B81F-41E6-734F-A22E-46F2B5643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Invited to meet Jesus by Philip</a:t>
            </a: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“An Israelite without deceit”</a:t>
            </a: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Jesus knew Nathanael’s habits</a:t>
            </a: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Nathanael’s declaration (vs. 49)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Nathanael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57B13-D3E6-FD47-B487-4FAC285C8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800" dirty="0"/>
              <a:t>Forget our pride and </a:t>
            </a:r>
            <a:br>
              <a:rPr lang="en-US" sz="4800" dirty="0"/>
            </a:br>
            <a:r>
              <a:rPr lang="en-US" sz="4800" dirty="0"/>
              <a:t>embrace Jesus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4800" dirty="0"/>
              <a:t>Nathanael was a seeker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A5742-4353-B74C-A610-9CB06387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83527"/>
            <a:ext cx="7913687" cy="351015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Faithful servants of Jesus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Use our gifts to serve Jesus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154</Words>
  <Application>Microsoft Macintosh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5 - Overview</vt:lpstr>
      <vt:lpstr>Philip</vt:lpstr>
      <vt:lpstr>What We Learn From Philip</vt:lpstr>
      <vt:lpstr>Nathanael</vt:lpstr>
      <vt:lpstr>Nathanael’s Calling (John 1:43-51)</vt:lpstr>
      <vt:lpstr>What We Learn From Nathanael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14</cp:revision>
  <dcterms:created xsi:type="dcterms:W3CDTF">2014-04-30T18:34:38Z</dcterms:created>
  <dcterms:modified xsi:type="dcterms:W3CDTF">2021-08-12T20:35:10Z</dcterms:modified>
</cp:coreProperties>
</file>