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9144000" cy="5143500" type="screen16x9"/>
  <p:notesSz cx="6954838" cy="9240838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Lato Black" panose="020F0502020204030203" pitchFamily="34" charset="0"/>
      <p:bold r:id="rId18"/>
      <p:italic r:id="rId19"/>
      <p:boldItalic r:id="rId20"/>
    </p:embeddedFont>
    <p:embeddedFont>
      <p:font typeface="Lato Medium" panose="020F0502020204030203" pitchFamily="34" charset="0"/>
      <p:regular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6" roundtripDataSignature="AMtx7mjyDKK8MknU/uoFaGT7DSmwTK0j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5C13C1-B1CC-4A75-B226-9F85FC2860C9}">
  <a:tblStyle styleId="{6A5C13C1-B1CC-4A75-B226-9F85FC2860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>
      <p:cViewPr varScale="1">
        <p:scale>
          <a:sx n="172" d="100"/>
          <a:sy n="172" d="100"/>
        </p:scale>
        <p:origin x="4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90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86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9466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page">
  <p:cSld name="Homep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2"/>
          <p:cNvSpPr txBox="1"/>
          <p:nvPr/>
        </p:nvSpPr>
        <p:spPr>
          <a:xfrm>
            <a:off x="2501454" y="2100307"/>
            <a:ext cx="39247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David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Laton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D.Min</a:t>
            </a:r>
            <a:r>
              <a:rPr lang="en-US"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sp>
        <p:nvSpPr>
          <p:cNvPr id="14" name="Google Shape;14;p72"/>
          <p:cNvSpPr txBox="1">
            <a:spLocks noGrp="1"/>
          </p:cNvSpPr>
          <p:nvPr>
            <p:ph type="body" idx="1" hasCustomPrompt="1"/>
          </p:nvPr>
        </p:nvSpPr>
        <p:spPr>
          <a:xfrm>
            <a:off x="520699" y="1420092"/>
            <a:ext cx="2781301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398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  <a:defRPr sz="199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pic>
        <p:nvPicPr>
          <p:cNvPr id="15" name="Google Shape;15;p72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2986" y="4503641"/>
            <a:ext cx="1825066" cy="259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72"/>
          <p:cNvCxnSpPr/>
          <p:nvPr/>
        </p:nvCxnSpPr>
        <p:spPr>
          <a:xfrm>
            <a:off x="3118344" y="2037860"/>
            <a:ext cx="2883533" cy="0"/>
          </a:xfrm>
          <a:prstGeom prst="straightConnector1">
            <a:avLst/>
          </a:prstGeom>
          <a:noFill/>
          <a:ln w="254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72"/>
          <p:cNvSpPr txBox="1">
            <a:spLocks noGrp="1"/>
          </p:cNvSpPr>
          <p:nvPr>
            <p:ph type="subTitle" idx="2"/>
          </p:nvPr>
        </p:nvSpPr>
        <p:spPr>
          <a:xfrm>
            <a:off x="3302000" y="2934636"/>
            <a:ext cx="5176113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ingle Statment" preserve="1">
  <p:cSld name="1_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6"/>
          <p:cNvSpPr txBox="1"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sz="4000" b="1" i="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3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Title">
  <p:cSld name="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b="1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3"/>
          <p:cNvSpPr txBox="1">
            <a:spLocks noGrp="1"/>
          </p:cNvSpPr>
          <p:nvPr>
            <p:ph type="body" idx="1"/>
          </p:nvPr>
        </p:nvSpPr>
        <p:spPr>
          <a:xfrm>
            <a:off x="598488" y="1251437"/>
            <a:ext cx="7913687" cy="36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ble Verse">
  <p:cSld name="Bible Vers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5"/>
          <p:cNvSpPr txBox="1">
            <a:spLocks noGrp="1"/>
          </p:cNvSpPr>
          <p:nvPr>
            <p:ph type="body" idx="1"/>
          </p:nvPr>
        </p:nvSpPr>
        <p:spPr>
          <a:xfrm>
            <a:off x="713221" y="429598"/>
            <a:ext cx="7473085" cy="368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5"/>
          <p:cNvSpPr txBox="1">
            <a:spLocks noGrp="1"/>
          </p:cNvSpPr>
          <p:nvPr>
            <p:ph type="body" idx="2"/>
          </p:nvPr>
        </p:nvSpPr>
        <p:spPr>
          <a:xfrm>
            <a:off x="713221" y="4109637"/>
            <a:ext cx="4156042" cy="5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ingle Statment">
  <p:cSld name="Full Single Statm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6"/>
          <p:cNvSpPr txBox="1"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sz="4000" b="1" i="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>
  <p:cSld name="Image">
    <p:bg>
      <p:bgPr>
        <a:solidFill>
          <a:srgbClr val="181818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page" preserve="1">
  <p:cSld name="1_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2"/>
          <p:cNvSpPr txBox="1"/>
          <p:nvPr/>
        </p:nvSpPr>
        <p:spPr>
          <a:xfrm>
            <a:off x="2501454" y="2100307"/>
            <a:ext cx="39247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DR. DAVID LATON</a:t>
            </a:r>
            <a:endParaRPr/>
          </a:p>
        </p:txBody>
      </p:sp>
      <p:sp>
        <p:nvSpPr>
          <p:cNvPr id="14" name="Google Shape;14;p72"/>
          <p:cNvSpPr txBox="1">
            <a:spLocks noGrp="1"/>
          </p:cNvSpPr>
          <p:nvPr>
            <p:ph type="body" idx="1" hasCustomPrompt="1"/>
          </p:nvPr>
        </p:nvSpPr>
        <p:spPr>
          <a:xfrm>
            <a:off x="520699" y="1950444"/>
            <a:ext cx="2781301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398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  <a:defRPr sz="199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cxnSp>
        <p:nvCxnSpPr>
          <p:cNvPr id="16" name="Google Shape;16;p72"/>
          <p:cNvCxnSpPr/>
          <p:nvPr/>
        </p:nvCxnSpPr>
        <p:spPr>
          <a:xfrm>
            <a:off x="3118344" y="2037860"/>
            <a:ext cx="2883533" cy="0"/>
          </a:xfrm>
          <a:prstGeom prst="straightConnector1">
            <a:avLst/>
          </a:prstGeom>
          <a:noFill/>
          <a:ln w="254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72"/>
          <p:cNvSpPr txBox="1">
            <a:spLocks noGrp="1"/>
          </p:cNvSpPr>
          <p:nvPr>
            <p:ph type="subTitle" idx="2"/>
          </p:nvPr>
        </p:nvSpPr>
        <p:spPr>
          <a:xfrm>
            <a:off x="3302000" y="3464988"/>
            <a:ext cx="5176113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1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Title" preserve="1">
  <p:cSld name="1_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b="1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3"/>
          <p:cNvSpPr txBox="1">
            <a:spLocks noGrp="1"/>
          </p:cNvSpPr>
          <p:nvPr>
            <p:ph type="body" idx="1"/>
          </p:nvPr>
        </p:nvSpPr>
        <p:spPr>
          <a:xfrm>
            <a:off x="598488" y="1251437"/>
            <a:ext cx="7913687" cy="36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47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6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ble Verse" preserve="1">
  <p:cSld name="1_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5"/>
          <p:cNvSpPr txBox="1">
            <a:spLocks noGrp="1"/>
          </p:cNvSpPr>
          <p:nvPr>
            <p:ph type="body" idx="1"/>
          </p:nvPr>
        </p:nvSpPr>
        <p:spPr>
          <a:xfrm>
            <a:off x="713221" y="429598"/>
            <a:ext cx="7473085" cy="368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5"/>
          <p:cNvSpPr txBox="1">
            <a:spLocks noGrp="1"/>
          </p:cNvSpPr>
          <p:nvPr>
            <p:ph type="body" idx="2"/>
          </p:nvPr>
        </p:nvSpPr>
        <p:spPr>
          <a:xfrm>
            <a:off x="713221" y="4109637"/>
            <a:ext cx="4156042" cy="5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0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1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Black"/>
              <a:buNone/>
              <a:defRPr sz="3600" b="1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1"/>
          <p:cNvSpPr txBox="1"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>
            <a:off x="878203" y="1428801"/>
            <a:ext cx="2089632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</a:pPr>
            <a:r>
              <a:rPr lang="en-US" dirty="0"/>
              <a:t>2</a:t>
            </a:r>
            <a:endParaRPr dirty="0"/>
          </a:p>
        </p:txBody>
      </p:sp>
      <p:sp>
        <p:nvSpPr>
          <p:cNvPr id="98" name="Google Shape;98;p12"/>
          <p:cNvSpPr txBox="1">
            <a:spLocks noGrp="1"/>
          </p:cNvSpPr>
          <p:nvPr>
            <p:ph type="subTitle" idx="2"/>
          </p:nvPr>
        </p:nvSpPr>
        <p:spPr>
          <a:xfrm>
            <a:off x="2736977" y="2745072"/>
            <a:ext cx="6178418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5400" dirty="0"/>
              <a:t>Peter</a:t>
            </a:r>
            <a:endParaRPr sz="4800" dirty="0"/>
          </a:p>
          <a:p>
            <a:pPr marL="0" lvl="0" indent="0" algn="ctr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3600" b="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First Among the Twelve</a:t>
            </a:r>
            <a:endParaRPr sz="3200" b="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 dirty="0"/>
              <a:t>Lesson 2 - Overview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F1A67-5A2A-C74D-A7B4-9BB7F2F34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spcAft>
                <a:spcPts val="1200"/>
              </a:spcAft>
            </a:pPr>
            <a:r>
              <a:rPr lang="en-US" sz="4400" dirty="0"/>
              <a:t>About Peter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400" dirty="0"/>
              <a:t>What we learn from Peter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About Peter</a:t>
            </a:r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598488" y="1436914"/>
            <a:ext cx="8056781" cy="345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4800" b="1" dirty="0"/>
              <a:t>Names</a:t>
            </a:r>
            <a:endParaRPr sz="4800" b="1" dirty="0"/>
          </a:p>
          <a:p>
            <a:pPr marL="925830" lvl="1" indent="-46863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 dirty="0"/>
              <a:t>Simon Bar-Jonah</a:t>
            </a:r>
            <a:endParaRPr dirty="0"/>
          </a:p>
          <a:p>
            <a:pPr marL="925830" lvl="1" indent="-46863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 dirty="0"/>
              <a:t>Changed to Peter (John 1:42)</a:t>
            </a:r>
            <a:endParaRPr dirty="0"/>
          </a:p>
          <a:p>
            <a:pPr marL="925830" lvl="1" indent="-46863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 dirty="0"/>
              <a:t>Simon Peter, Simeon, Cephas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About Peter</a:t>
            </a:r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598488" y="1436914"/>
            <a:ext cx="8056781" cy="345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4800" b="1" dirty="0"/>
              <a:t>Lived in Capernaum</a:t>
            </a:r>
            <a:endParaRPr sz="4800" b="1" dirty="0"/>
          </a:p>
          <a:p>
            <a:pPr marL="925830" lvl="1" indent="-46863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600" dirty="0"/>
              <a:t>Worked as a fisherman</a:t>
            </a:r>
            <a:endParaRPr sz="3200" dirty="0"/>
          </a:p>
          <a:p>
            <a:pPr marL="925830" lvl="1" indent="-46863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600" dirty="0"/>
              <a:t>Wife/Mother-in-law </a:t>
            </a:r>
            <a:br>
              <a:rPr lang="en-US" sz="3600" dirty="0"/>
            </a:br>
            <a:r>
              <a:rPr lang="en-US" sz="3600" dirty="0"/>
              <a:t>(Matthew 8:14-15)</a:t>
            </a:r>
            <a:endParaRPr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About Peter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511778" y="1252415"/>
            <a:ext cx="8450919" cy="345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4400" b="1" dirty="0"/>
              <a:t>Key events in Peter’s life</a:t>
            </a:r>
            <a:endParaRPr sz="4400" b="1" dirty="0"/>
          </a:p>
          <a:p>
            <a:pPr marL="925830" lvl="1" indent="-46863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 dirty="0"/>
              <a:t>First among the called (Matthew 4:18)</a:t>
            </a:r>
            <a:endParaRPr dirty="0"/>
          </a:p>
          <a:p>
            <a:pPr marL="925830" lvl="1" indent="-46863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 dirty="0"/>
              <a:t>Provides the correct answer </a:t>
            </a:r>
            <a:br>
              <a:rPr lang="en-US" sz="3200" dirty="0"/>
            </a:br>
            <a:r>
              <a:rPr lang="en-US" sz="3200" dirty="0"/>
              <a:t>(Matthew 16)</a:t>
            </a:r>
            <a:endParaRPr dirty="0"/>
          </a:p>
          <a:p>
            <a:pPr marL="925830" lvl="1" indent="-46863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 dirty="0"/>
              <a:t>Peter’s denial of Christ and reinstatement (Luke 22; John 21)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What we learn from Peter</a:t>
            </a: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598488" y="1327868"/>
            <a:ext cx="7913687" cy="356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4400" dirty="0"/>
              <a:t>Seeker</a:t>
            </a:r>
            <a:endParaRPr sz="4400"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4400" dirty="0"/>
              <a:t>Courage</a:t>
            </a:r>
            <a:endParaRPr sz="4400"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4400" dirty="0"/>
              <a:t>Humility</a:t>
            </a:r>
            <a:endParaRPr sz="4400"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4400" dirty="0"/>
              <a:t>Compassion</a:t>
            </a:r>
            <a:endParaRPr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615156" y="1432741"/>
            <a:ext cx="7913687" cy="244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4000" dirty="0"/>
              <a:t>Peter grew to his potential</a:t>
            </a:r>
            <a:endParaRPr sz="4000" dirty="0"/>
          </a:p>
          <a:p>
            <a:pPr marL="342900" lvl="0" indent="-34290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4000" dirty="0"/>
              <a:t>A real person who can become who God wants him to be</a:t>
            </a:r>
            <a:endParaRPr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116</Words>
  <Application>Microsoft Macintosh PowerPoint</Application>
  <PresentationFormat>On-screen Show (16:9)</PresentationFormat>
  <Paragraphs>28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Lato Black</vt:lpstr>
      <vt:lpstr>Lato</vt:lpstr>
      <vt:lpstr>Lato Medium</vt:lpstr>
      <vt:lpstr>Calibri</vt:lpstr>
      <vt:lpstr>Arial</vt:lpstr>
      <vt:lpstr>With Title</vt:lpstr>
      <vt:lpstr>PowerPoint Presentation</vt:lpstr>
      <vt:lpstr>Lesson 2 - Overview</vt:lpstr>
      <vt:lpstr>About Peter</vt:lpstr>
      <vt:lpstr>About Peter</vt:lpstr>
      <vt:lpstr>About Peter</vt:lpstr>
      <vt:lpstr>What we learn from Peter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14</cp:revision>
  <dcterms:created xsi:type="dcterms:W3CDTF">2014-04-30T18:34:38Z</dcterms:created>
  <dcterms:modified xsi:type="dcterms:W3CDTF">2021-08-12T20:34:42Z</dcterms:modified>
</cp:coreProperties>
</file>