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30"/>
    <a:srgbClr val="35302F"/>
    <a:srgbClr val="78C074"/>
    <a:srgbClr val="3E9BF8"/>
    <a:srgbClr val="904B25"/>
    <a:srgbClr val="C0652E"/>
    <a:srgbClr val="871C17"/>
    <a:srgbClr val="A5241D"/>
    <a:srgbClr val="16313B"/>
    <a:srgbClr val="0C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86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5/28/21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609626" y="2192420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30233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27232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3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1362269"/>
            <a:ext cx="7913430" cy="3339458"/>
          </a:xfrm>
        </p:spPr>
        <p:txBody>
          <a:bodyPr anchor="b" anchorCtr="0">
            <a:normAutofit/>
          </a:bodyPr>
          <a:lstStyle>
            <a:lvl1pPr algn="l">
              <a:defRPr sz="4000" b="1" i="0" spc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FD4DC1-AA7F-294E-B5E2-4DC188F7B579}"/>
              </a:ext>
            </a:extLst>
          </p:cNvPr>
          <p:cNvSpPr txBox="1">
            <a:spLocks/>
          </p:cNvSpPr>
          <p:nvPr userDrawn="1"/>
        </p:nvSpPr>
        <p:spPr>
          <a:xfrm>
            <a:off x="5278244" y="441773"/>
            <a:ext cx="3865756" cy="5680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82880" algn="l"/>
            <a:r>
              <a:rPr lang="en-US" sz="2000" spc="0" dirty="0">
                <a:solidFill>
                  <a:srgbClr val="272B3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70597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89758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0882" y="1956804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18344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2183" y="3471348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73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5" r:id="rId5"/>
    <p:sldLayoutId id="2147483669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3410" y="1388287"/>
            <a:ext cx="3017936" cy="3363913"/>
          </a:xfrm>
        </p:spPr>
        <p:txBody>
          <a:bodyPr>
            <a:normAutofit fontScale="92500"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623" y="2760974"/>
            <a:ext cx="4941916" cy="1239893"/>
          </a:xfrm>
        </p:spPr>
        <p:txBody>
          <a:bodyPr/>
          <a:lstStyle/>
          <a:p>
            <a:r>
              <a:rPr lang="en-US" sz="5400" dirty="0"/>
              <a:t>Perseverance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89A-6A3E-4246-B91B-9641084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– Personal Discipline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A29A-93CF-904F-A56B-FC9CD7F78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Intimacy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Simplicity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Stillness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Solitude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Surrender</a:t>
            </a:r>
          </a:p>
        </p:txBody>
      </p:sp>
    </p:spTree>
    <p:extLst>
      <p:ext uri="{BB962C8B-B14F-4D97-AF65-F5344CB8AC3E}">
        <p14:creationId xmlns:p14="http://schemas.microsoft.com/office/powerpoint/2010/main" val="94125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89A-6A3E-4246-B91B-9641084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– Personal Discipline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A29A-93CF-904F-A56B-FC9CD7F78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9" y="1251437"/>
            <a:ext cx="4251808" cy="3642243"/>
          </a:xfrm>
        </p:spPr>
        <p:txBody>
          <a:bodyPr>
            <a:no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Intimacy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Simplicity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Stillness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Solitude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Surrender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D42E60-7141-2942-89C3-828B95E153FB}"/>
              </a:ext>
            </a:extLst>
          </p:cNvPr>
          <p:cNvSpPr txBox="1">
            <a:spLocks/>
          </p:cNvSpPr>
          <p:nvPr/>
        </p:nvSpPr>
        <p:spPr>
          <a:xfrm>
            <a:off x="4572000" y="1251437"/>
            <a:ext cx="4251808" cy="364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204730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89A-6A3E-4246-B91B-9641084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– Personal Discipline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A29A-93CF-904F-A56B-FC9CD7F78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9" y="1251437"/>
            <a:ext cx="4251808" cy="3642243"/>
          </a:xfrm>
        </p:spPr>
        <p:txBody>
          <a:bodyPr>
            <a:no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Intimacy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Simplicity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Stillness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Solitude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Surrender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D42E60-7141-2942-89C3-828B95E153FB}"/>
              </a:ext>
            </a:extLst>
          </p:cNvPr>
          <p:cNvSpPr txBox="1">
            <a:spLocks/>
          </p:cNvSpPr>
          <p:nvPr/>
        </p:nvSpPr>
        <p:spPr>
          <a:xfrm>
            <a:off x="4572000" y="1251437"/>
            <a:ext cx="4251808" cy="364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Prayer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Humility</a:t>
            </a:r>
          </a:p>
        </p:txBody>
      </p:sp>
    </p:spTree>
    <p:extLst>
      <p:ext uri="{BB962C8B-B14F-4D97-AF65-F5344CB8AC3E}">
        <p14:creationId xmlns:p14="http://schemas.microsoft.com/office/powerpoint/2010/main" val="387054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89A-6A3E-4246-B91B-9641084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– Personal Discipline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A29A-93CF-904F-A56B-FC9CD7F78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9" y="1251437"/>
            <a:ext cx="4251808" cy="3642243"/>
          </a:xfrm>
        </p:spPr>
        <p:txBody>
          <a:bodyPr>
            <a:no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Intimacy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Simplicity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Stillness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Solitude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Surrender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D42E60-7141-2942-89C3-828B95E153FB}"/>
              </a:ext>
            </a:extLst>
          </p:cNvPr>
          <p:cNvSpPr txBox="1">
            <a:spLocks/>
          </p:cNvSpPr>
          <p:nvPr/>
        </p:nvSpPr>
        <p:spPr>
          <a:xfrm>
            <a:off x="4572000" y="1251437"/>
            <a:ext cx="4251808" cy="364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Prayer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Humility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137705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89A-6A3E-4246-B91B-9641084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– Personal Discipline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A29A-93CF-904F-A56B-FC9CD7F78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9" y="1251437"/>
            <a:ext cx="4251808" cy="3642243"/>
          </a:xfrm>
        </p:spPr>
        <p:txBody>
          <a:bodyPr>
            <a:no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Intimacy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Simplicity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Stillness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Solitude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Surrender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D42E60-7141-2942-89C3-828B95E153FB}"/>
              </a:ext>
            </a:extLst>
          </p:cNvPr>
          <p:cNvSpPr txBox="1">
            <a:spLocks/>
          </p:cNvSpPr>
          <p:nvPr/>
        </p:nvSpPr>
        <p:spPr>
          <a:xfrm>
            <a:off x="4572000" y="1251437"/>
            <a:ext cx="4251808" cy="364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Prayer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Humility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Self-Control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Sacrifice</a:t>
            </a:r>
          </a:p>
        </p:txBody>
      </p:sp>
    </p:spTree>
    <p:extLst>
      <p:ext uri="{BB962C8B-B14F-4D97-AF65-F5344CB8AC3E}">
        <p14:creationId xmlns:p14="http://schemas.microsoft.com/office/powerpoint/2010/main" val="213351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89A-6A3E-4246-B91B-9641084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– Personal Discipline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A29A-93CF-904F-A56B-FC9CD7F78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9" y="1251437"/>
            <a:ext cx="4251808" cy="3642243"/>
          </a:xfrm>
        </p:spPr>
        <p:txBody>
          <a:bodyPr>
            <a:no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Intimacy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Simplicity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Stillness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Solitude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Surrender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D42E60-7141-2942-89C3-828B95E153FB}"/>
              </a:ext>
            </a:extLst>
          </p:cNvPr>
          <p:cNvSpPr txBox="1">
            <a:spLocks/>
          </p:cNvSpPr>
          <p:nvPr/>
        </p:nvSpPr>
        <p:spPr>
          <a:xfrm>
            <a:off x="4572000" y="1251437"/>
            <a:ext cx="4436828" cy="364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Prayer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Humility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Self-Control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Sacrifice</a:t>
            </a:r>
          </a:p>
          <a:p>
            <a:pPr marL="925830" indent="-925830">
              <a:buFont typeface="+mj-lt"/>
              <a:buAutoNum type="arabicPeriod" startAt="6"/>
            </a:pPr>
            <a:r>
              <a:rPr lang="en-US" sz="4000" b="1" dirty="0"/>
              <a:t>Perseverance</a:t>
            </a:r>
          </a:p>
        </p:txBody>
      </p:sp>
    </p:spTree>
    <p:extLst>
      <p:ext uri="{BB962C8B-B14F-4D97-AF65-F5344CB8AC3E}">
        <p14:creationId xmlns:p14="http://schemas.microsoft.com/office/powerpoint/2010/main" val="245088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5837-9818-D74F-9BC3-473BED85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7073A-7AD7-374B-A6F9-1CDDE88F8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407381"/>
            <a:ext cx="7913687" cy="348629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/>
              <a:t>Dictionary</a:t>
            </a:r>
            <a:r>
              <a:rPr lang="en-US" dirty="0"/>
              <a:t> – To try hard and continuously despite obstacles, difficulty</a:t>
            </a:r>
          </a:p>
          <a:p>
            <a:r>
              <a:rPr lang="en-US" b="1" dirty="0"/>
              <a:t>Greek</a:t>
            </a:r>
            <a:r>
              <a:rPr lang="en-US" dirty="0"/>
              <a:t> – “PROSKARTERISIS” – Steadfastness – Devoted, standing ready</a:t>
            </a:r>
          </a:p>
        </p:txBody>
      </p:sp>
    </p:spTree>
    <p:extLst>
      <p:ext uri="{BB962C8B-B14F-4D97-AF65-F5344CB8AC3E}">
        <p14:creationId xmlns:p14="http://schemas.microsoft.com/office/powerpoint/2010/main" val="387653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F1D13-BECE-A046-8081-E0F1E2B2C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5</a:t>
            </a:r>
            <a:r>
              <a:rPr lang="en-US" sz="2800" dirty="0"/>
              <a:t> Now for this very reason also, applying all diligence, in your faith supply moral excellence, and in your moral excellence, knowledge, </a:t>
            </a:r>
            <a:r>
              <a:rPr lang="en-US" sz="2800" baseline="30000" dirty="0"/>
              <a:t>6</a:t>
            </a:r>
            <a:r>
              <a:rPr lang="en-US" sz="2800" dirty="0"/>
              <a:t> and in your knowledge, self-control, and in your self-control, perseverance, and in your perseverance, godliness,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C6D50-765D-BC44-8525-A8227B1E3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Peter 1:5-6</a:t>
            </a:r>
          </a:p>
        </p:txBody>
      </p:sp>
    </p:spTree>
    <p:extLst>
      <p:ext uri="{BB962C8B-B14F-4D97-AF65-F5344CB8AC3E}">
        <p14:creationId xmlns:p14="http://schemas.microsoft.com/office/powerpoint/2010/main" val="185541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F1D13-BECE-A046-8081-E0F1E2B2C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6</a:t>
            </a:r>
            <a:r>
              <a:rPr lang="en-US" sz="2800" dirty="0"/>
              <a:t> and in your knowledge, self-control, and in your self-control, perseverance, and in your perseverance, godliness, </a:t>
            </a:r>
            <a:r>
              <a:rPr lang="en-US" sz="2800" baseline="30000" dirty="0"/>
              <a:t>7</a:t>
            </a:r>
            <a:r>
              <a:rPr lang="en-US" sz="2800" dirty="0"/>
              <a:t> and in your godliness, brotherly kindness, and in your brotherly kindness, love. </a:t>
            </a:r>
            <a:r>
              <a:rPr lang="en-US" sz="2800" baseline="30000" dirty="0"/>
              <a:t>8</a:t>
            </a:r>
            <a:r>
              <a:rPr lang="en-US" sz="2800" dirty="0"/>
              <a:t> For if these qualities are yours and are increasing, they render you neither useless nor unfruitful in the true knowledge of our Lord Jesus Christ.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C6D50-765D-BC44-8525-A8227B1E3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Peter 1:6-8</a:t>
            </a:r>
          </a:p>
        </p:txBody>
      </p:sp>
    </p:spTree>
    <p:extLst>
      <p:ext uri="{BB962C8B-B14F-4D97-AF65-F5344CB8AC3E}">
        <p14:creationId xmlns:p14="http://schemas.microsoft.com/office/powerpoint/2010/main" val="180518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F1D13-BECE-A046-8081-E0F1E2B2C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already clean because of the word which I have spoken to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C6D50-765D-BC44-8525-A8227B1E3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John 5:3</a:t>
            </a:r>
          </a:p>
        </p:txBody>
      </p:sp>
    </p:spTree>
    <p:extLst>
      <p:ext uri="{BB962C8B-B14F-4D97-AF65-F5344CB8AC3E}">
        <p14:creationId xmlns:p14="http://schemas.microsoft.com/office/powerpoint/2010/main" val="114393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AACB6E-D28A-B44D-9A42-DE1644A1AB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7</a:t>
            </a:r>
            <a:r>
              <a:rPr lang="en-US" sz="2800" dirty="0"/>
              <a:t> But have nothing to do with worldly fables fit only for old women. On the other hand, discipline yourself for the purpose of godliness; </a:t>
            </a:r>
            <a:r>
              <a:rPr lang="en-US" sz="2800" baseline="30000" dirty="0"/>
              <a:t>8</a:t>
            </a:r>
            <a:r>
              <a:rPr lang="en-US" sz="2800" dirty="0"/>
              <a:t> for bodily discipline is only of little profit, but godliness is profitable for all things, since it holds promise for the present life and also for the life to come.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8D0D-0B03-2A4C-B02D-811A0ED11E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 Timothy 4:7-8</a:t>
            </a:r>
          </a:p>
        </p:txBody>
      </p:sp>
    </p:spTree>
    <p:extLst>
      <p:ext uri="{BB962C8B-B14F-4D97-AF65-F5344CB8AC3E}">
        <p14:creationId xmlns:p14="http://schemas.microsoft.com/office/powerpoint/2010/main" val="2223810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D387-3730-824A-BE7B-AD663921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This is who the new spiritual you will become and do.</a:t>
            </a:r>
          </a:p>
        </p:txBody>
      </p:sp>
    </p:spTree>
    <p:extLst>
      <p:ext uri="{BB962C8B-B14F-4D97-AF65-F5344CB8AC3E}">
        <p14:creationId xmlns:p14="http://schemas.microsoft.com/office/powerpoint/2010/main" val="2503156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8E43-1C60-6340-9ED9-538932FA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</a:t>
            </a:r>
            <a:br>
              <a:rPr lang="en-US" dirty="0"/>
            </a:br>
            <a:r>
              <a:rPr lang="en-US" dirty="0"/>
              <a:t>Which of the disciplines do you find the easiest to practice or implement in your life? </a:t>
            </a:r>
            <a:br>
              <a:rPr lang="en-US" dirty="0"/>
            </a:br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27557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8E43-1C60-6340-9ED9-538932FA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</a:t>
            </a:r>
            <a:br>
              <a:rPr lang="en-US" dirty="0"/>
            </a:br>
            <a:r>
              <a:rPr lang="en-US" dirty="0"/>
              <a:t>Which of the disciplines have created the greatest changes </a:t>
            </a:r>
            <a:br>
              <a:rPr lang="en-US" dirty="0"/>
            </a:br>
            <a:r>
              <a:rPr lang="en-US" dirty="0"/>
              <a:t>in your life? </a:t>
            </a:r>
            <a:br>
              <a:rPr lang="en-US" dirty="0"/>
            </a:br>
            <a:r>
              <a:rPr lang="en-US" dirty="0"/>
              <a:t>In what way?</a:t>
            </a:r>
          </a:p>
        </p:txBody>
      </p:sp>
    </p:spTree>
    <p:extLst>
      <p:ext uri="{BB962C8B-B14F-4D97-AF65-F5344CB8AC3E}">
        <p14:creationId xmlns:p14="http://schemas.microsoft.com/office/powerpoint/2010/main" val="363232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8E43-1C60-6340-9ED9-538932FA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</a:t>
            </a:r>
            <a:br>
              <a:rPr lang="en-US" dirty="0"/>
            </a:br>
            <a:r>
              <a:rPr lang="en-US" dirty="0"/>
              <a:t>If you were to teach this course would there be steps you would add or delete? </a:t>
            </a:r>
            <a:br>
              <a:rPr lang="en-US" dirty="0"/>
            </a:br>
            <a:r>
              <a:rPr lang="en-US" dirty="0"/>
              <a:t>Which ones? Why?</a:t>
            </a:r>
          </a:p>
        </p:txBody>
      </p:sp>
    </p:spTree>
    <p:extLst>
      <p:ext uri="{BB962C8B-B14F-4D97-AF65-F5344CB8AC3E}">
        <p14:creationId xmlns:p14="http://schemas.microsoft.com/office/powerpoint/2010/main" val="2603959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8E43-1C60-6340-9ED9-538932FA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</a:t>
            </a:r>
            <a:br>
              <a:rPr lang="en-US" dirty="0"/>
            </a:br>
            <a:r>
              <a:rPr lang="en-US" dirty="0"/>
              <a:t>In your opinion which is the most difficult step or discipline to maintain? Why?</a:t>
            </a:r>
          </a:p>
        </p:txBody>
      </p:sp>
    </p:spTree>
    <p:extLst>
      <p:ext uri="{BB962C8B-B14F-4D97-AF65-F5344CB8AC3E}">
        <p14:creationId xmlns:p14="http://schemas.microsoft.com/office/powerpoint/2010/main" val="3042929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8E43-1C60-6340-9ED9-538932FA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</a:t>
            </a:r>
            <a:br>
              <a:rPr lang="en-US" dirty="0"/>
            </a:br>
            <a:r>
              <a:rPr lang="en-US" dirty="0"/>
              <a:t>Give a brief testimonial about how this course has changed your life in Christ for the better.</a:t>
            </a:r>
          </a:p>
        </p:txBody>
      </p:sp>
    </p:spTree>
    <p:extLst>
      <p:ext uri="{BB962C8B-B14F-4D97-AF65-F5344CB8AC3E}">
        <p14:creationId xmlns:p14="http://schemas.microsoft.com/office/powerpoint/2010/main" val="197557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EF94-C998-C148-8F18-9EEEE0D1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like Christ is to be like God because Christ is God.</a:t>
            </a:r>
          </a:p>
        </p:txBody>
      </p:sp>
    </p:spTree>
    <p:extLst>
      <p:ext uri="{BB962C8B-B14F-4D97-AF65-F5344CB8AC3E}">
        <p14:creationId xmlns:p14="http://schemas.microsoft.com/office/powerpoint/2010/main" val="46689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5900-D15E-DA43-A9E9-8DF2EAB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92" y="322173"/>
            <a:ext cx="7913430" cy="60003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THESE THINGS WORK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367802-033F-5547-9CAE-3A45CFC82491}"/>
              </a:ext>
            </a:extLst>
          </p:cNvPr>
          <p:cNvSpPr txBox="1">
            <a:spLocks/>
          </p:cNvSpPr>
          <p:nvPr/>
        </p:nvSpPr>
        <p:spPr>
          <a:xfrm>
            <a:off x="417827" y="1001865"/>
            <a:ext cx="1832391" cy="600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122ABA-3606-AA40-A0C5-4951313FD4C2}"/>
              </a:ext>
            </a:extLst>
          </p:cNvPr>
          <p:cNvSpPr txBox="1">
            <a:spLocks/>
          </p:cNvSpPr>
          <p:nvPr/>
        </p:nvSpPr>
        <p:spPr>
          <a:xfrm>
            <a:off x="338313" y="3983891"/>
            <a:ext cx="1832391" cy="600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AFTER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5F3E32-6B6B-DD42-89E3-6AD7EF8A964E}"/>
              </a:ext>
            </a:extLst>
          </p:cNvPr>
          <p:cNvCxnSpPr/>
          <p:nvPr/>
        </p:nvCxnSpPr>
        <p:spPr>
          <a:xfrm>
            <a:off x="615285" y="3824578"/>
            <a:ext cx="7789244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1345149-683B-2047-9868-C987C8728D93}"/>
              </a:ext>
            </a:extLst>
          </p:cNvPr>
          <p:cNvSpPr/>
          <p:nvPr/>
        </p:nvSpPr>
        <p:spPr>
          <a:xfrm>
            <a:off x="2039510" y="1061818"/>
            <a:ext cx="66194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Spiritual training = Godliness/Christ-likeness 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Godliness = The experience of God 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experience of God = Fruit of the Spirit (love, joy, peace, etc.)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930F29-5217-0A43-9243-2E040DA1136B}"/>
              </a:ext>
            </a:extLst>
          </p:cNvPr>
          <p:cNvCxnSpPr>
            <a:cxnSpLocks/>
          </p:cNvCxnSpPr>
          <p:nvPr/>
        </p:nvCxnSpPr>
        <p:spPr>
          <a:xfrm>
            <a:off x="2512612" y="1510748"/>
            <a:ext cx="0" cy="357809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E88A8A-BE01-0849-835A-ECAE358BEBC4}"/>
              </a:ext>
            </a:extLst>
          </p:cNvPr>
          <p:cNvCxnSpPr>
            <a:cxnSpLocks/>
          </p:cNvCxnSpPr>
          <p:nvPr/>
        </p:nvCxnSpPr>
        <p:spPr>
          <a:xfrm>
            <a:off x="2520563" y="2317594"/>
            <a:ext cx="0" cy="361995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26F60-5F5D-5642-83DA-EA2349671501}"/>
              </a:ext>
            </a:extLst>
          </p:cNvPr>
          <p:cNvSpPr/>
          <p:nvPr/>
        </p:nvSpPr>
        <p:spPr>
          <a:xfrm>
            <a:off x="2039510" y="4070978"/>
            <a:ext cx="6619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Godliness perfected = Eternal life</a:t>
            </a:r>
          </a:p>
        </p:txBody>
      </p:sp>
    </p:spTree>
    <p:extLst>
      <p:ext uri="{BB962C8B-B14F-4D97-AF65-F5344CB8AC3E}">
        <p14:creationId xmlns:p14="http://schemas.microsoft.com/office/powerpoint/2010/main" val="185261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6BFB-6FBC-BE46-97D7-FE064DC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49" y="465439"/>
            <a:ext cx="7312165" cy="4236288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Spiritual Disciplines = </a:t>
            </a:r>
            <a:br>
              <a:rPr lang="en-US" sz="5400" dirty="0"/>
            </a:br>
            <a:r>
              <a:rPr lang="en-US" sz="5400" b="0" dirty="0"/>
              <a:t>Means, Not End</a:t>
            </a:r>
          </a:p>
        </p:txBody>
      </p:sp>
    </p:spTree>
    <p:extLst>
      <p:ext uri="{BB962C8B-B14F-4D97-AF65-F5344CB8AC3E}">
        <p14:creationId xmlns:p14="http://schemas.microsoft.com/office/powerpoint/2010/main" val="54746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AB1A-18A0-3544-8532-270F4C5D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33" y="465439"/>
            <a:ext cx="7717682" cy="423628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REVIEW</a:t>
            </a:r>
            <a:br>
              <a:rPr lang="en-US" sz="5400" dirty="0"/>
            </a:br>
            <a:br>
              <a:rPr lang="en-US" sz="3600" dirty="0"/>
            </a:br>
            <a:r>
              <a:rPr lang="en-US" sz="5400" dirty="0"/>
              <a:t>Foundation – </a:t>
            </a:r>
            <a:br>
              <a:rPr lang="en-US" sz="5400" dirty="0"/>
            </a:br>
            <a:r>
              <a:rPr lang="en-US" sz="5400" dirty="0"/>
              <a:t>Personal Discipline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85EC89-E538-854D-9B79-84B593528A5C}"/>
              </a:ext>
            </a:extLst>
          </p:cNvPr>
          <p:cNvCxnSpPr/>
          <p:nvPr/>
        </p:nvCxnSpPr>
        <p:spPr>
          <a:xfrm>
            <a:off x="906449" y="1940119"/>
            <a:ext cx="890546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9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89A-6A3E-4246-B91B-9641084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– Personal Discipline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A29A-93CF-904F-A56B-FC9CD7F78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Intimacy</a:t>
            </a:r>
          </a:p>
        </p:txBody>
      </p:sp>
    </p:spTree>
    <p:extLst>
      <p:ext uri="{BB962C8B-B14F-4D97-AF65-F5344CB8AC3E}">
        <p14:creationId xmlns:p14="http://schemas.microsoft.com/office/powerpoint/2010/main" val="54493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89A-6A3E-4246-B91B-9641084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– Personal Discipline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A29A-93CF-904F-A56B-FC9CD7F78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Intimacy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Simplicity</a:t>
            </a:r>
          </a:p>
        </p:txBody>
      </p:sp>
    </p:spTree>
    <p:extLst>
      <p:ext uri="{BB962C8B-B14F-4D97-AF65-F5344CB8AC3E}">
        <p14:creationId xmlns:p14="http://schemas.microsoft.com/office/powerpoint/2010/main" val="52251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89A-6A3E-4246-B91B-9641084F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– Personal Discipline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2A29A-93CF-904F-A56B-FC9CD7F78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Intimacy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Simplicity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Stillness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000" b="1" dirty="0"/>
              <a:t>Solitude</a:t>
            </a:r>
          </a:p>
        </p:txBody>
      </p:sp>
    </p:spTree>
    <p:extLst>
      <p:ext uri="{BB962C8B-B14F-4D97-AF65-F5344CB8AC3E}">
        <p14:creationId xmlns:p14="http://schemas.microsoft.com/office/powerpoint/2010/main" val="157517543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516</Words>
  <Application>Microsoft Macintosh PowerPoint</Application>
  <PresentationFormat>On-screen Show (16:9)</PresentationFormat>
  <Paragraphs>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Lato</vt:lpstr>
      <vt:lpstr>Lato Black</vt:lpstr>
      <vt:lpstr>Lato Regular</vt:lpstr>
      <vt:lpstr>With Title</vt:lpstr>
      <vt:lpstr>PowerPoint Presentation</vt:lpstr>
      <vt:lpstr>PowerPoint Presentation</vt:lpstr>
      <vt:lpstr>To be like Christ is to be like God because Christ is God.</vt:lpstr>
      <vt:lpstr>HOW THESE THINGS WORK</vt:lpstr>
      <vt:lpstr>Spiritual Disciplines =  Means, Not End</vt:lpstr>
      <vt:lpstr>REVIEW  Foundation –  Personal Discipline</vt:lpstr>
      <vt:lpstr>Foundation – Personal Discipline</vt:lpstr>
      <vt:lpstr>Foundation – Personal Discipline</vt:lpstr>
      <vt:lpstr>Foundation – Personal Discipline</vt:lpstr>
      <vt:lpstr>Foundation – Personal Discipline</vt:lpstr>
      <vt:lpstr>Foundation – Personal Discipline</vt:lpstr>
      <vt:lpstr>Foundation – Personal Discipline</vt:lpstr>
      <vt:lpstr>Foundation – Personal Discipline</vt:lpstr>
      <vt:lpstr>Foundation – Personal Discipline</vt:lpstr>
      <vt:lpstr>Foundation – Personal Discipline</vt:lpstr>
      <vt:lpstr>Definitions</vt:lpstr>
      <vt:lpstr>PowerPoint Presentation</vt:lpstr>
      <vt:lpstr>PowerPoint Presentation</vt:lpstr>
      <vt:lpstr>PowerPoint Presentation</vt:lpstr>
      <vt:lpstr>This is who the new spiritual you will become and do.</vt:lpstr>
      <vt:lpstr>#1 Which of the disciplines do you find the easiest to practice or implement in your life?  Why?</vt:lpstr>
      <vt:lpstr>#2 Which of the disciplines have created the greatest changes  in your life?  In what way?</vt:lpstr>
      <vt:lpstr>#3 If you were to teach this course would there be steps you would add or delete?  Which ones? Why?</vt:lpstr>
      <vt:lpstr>#4 In your opinion which is the most difficult step or discipline to maintain? Why?</vt:lpstr>
      <vt:lpstr>#5 Give a brief testimonial about how this course has changed your life in Christ for the better.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279</cp:revision>
  <dcterms:created xsi:type="dcterms:W3CDTF">2014-04-30T18:34:38Z</dcterms:created>
  <dcterms:modified xsi:type="dcterms:W3CDTF">2021-05-28T18:48:28Z</dcterms:modified>
</cp:coreProperties>
</file>