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</p:sldIdLst>
  <p:sldSz cx="9144000" cy="5143500" type="screen16x9"/>
  <p:notesSz cx="6954838" cy="92408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Black" panose="020F0502020204030203" pitchFamily="34" charset="0"/>
      <p:bold r:id="rId19"/>
      <p:italic r:id="rId20"/>
      <p:boldItalic r:id="rId21"/>
    </p:embeddedFont>
    <p:embeddedFont>
      <p:font typeface="Lato Medium" panose="020F0502020204030203" pitchFamily="34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6" roundtripDataSignature="AMtx7mjyDKK8MknU/uoFaGT7DSmwTK0j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5C13C1-B1CC-4A75-B226-9F85FC2860C9}">
  <a:tblStyle styleId="{6A5C13C1-B1CC-4A75-B226-9F85FC2860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90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8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9466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6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63:notes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6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7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8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9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0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>
  <p:cSld name="Homep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David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Laton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D.Min</a:t>
            </a: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420092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pic>
        <p:nvPicPr>
          <p:cNvPr id="15" name="Google Shape;15;p7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2986" y="4503641"/>
            <a:ext cx="1825066" cy="259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2934636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3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>
  <p:cSld name="Bible Vers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>
  <p:cSld name="Full Single Statm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bg>
      <p:bgPr>
        <a:solidFill>
          <a:srgbClr val="181818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 preserve="1">
  <p:cSld name="1_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DR. DAVID LATON</a:t>
            </a:r>
            <a:endParaRPr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950444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3464988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1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 preserve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7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 preserve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0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Black"/>
              <a:buNone/>
              <a:defRPr sz="3600" b="1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1"/>
          <p:cNvSpPr txBox="1"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3"/>
          <p:cNvSpPr txBox="1">
            <a:spLocks noGrp="1"/>
          </p:cNvSpPr>
          <p:nvPr>
            <p:ph type="body" idx="1"/>
          </p:nvPr>
        </p:nvSpPr>
        <p:spPr>
          <a:xfrm>
            <a:off x="878203" y="1428801"/>
            <a:ext cx="2089632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lang="en-US" dirty="0"/>
              <a:t>9</a:t>
            </a:r>
            <a:endParaRPr dirty="0"/>
          </a:p>
        </p:txBody>
      </p:sp>
      <p:sp>
        <p:nvSpPr>
          <p:cNvPr id="405" name="Google Shape;405;p63"/>
          <p:cNvSpPr txBox="1">
            <a:spLocks noGrp="1"/>
          </p:cNvSpPr>
          <p:nvPr>
            <p:ph type="subTitle" idx="2"/>
          </p:nvPr>
        </p:nvSpPr>
        <p:spPr>
          <a:xfrm>
            <a:off x="2736977" y="2745072"/>
            <a:ext cx="6178418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4400" dirty="0"/>
              <a:t>Matthias and Paul</a:t>
            </a:r>
            <a:endParaRPr sz="4800" dirty="0"/>
          </a:p>
          <a:p>
            <a:pPr marL="0" lvl="0" indent="0" algn="ct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800" b="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Transition to the Future</a:t>
            </a:r>
            <a:endParaRPr sz="3200" b="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4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 dirty="0"/>
              <a:t>Lesson 9 - Overview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21C35-C622-584F-9221-584D677D0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436914"/>
            <a:ext cx="7913687" cy="3456766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400" dirty="0"/>
              <a:t>Choosing Matthias and Paul</a:t>
            </a:r>
            <a:endParaRPr lang="en-US" sz="2000" dirty="0"/>
          </a:p>
          <a:p>
            <a:pPr marL="342900" lvl="0" indent="-342900">
              <a:spcBef>
                <a:spcPts val="2400"/>
              </a:spcBef>
            </a:pPr>
            <a:r>
              <a:rPr lang="en-US" sz="4400" dirty="0"/>
              <a:t>What we learn from </a:t>
            </a:r>
            <a:br>
              <a:rPr lang="en-US" sz="4400" dirty="0"/>
            </a:br>
            <a:r>
              <a:rPr lang="en-US" sz="4400" dirty="0"/>
              <a:t>these two men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5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Matthias and Justus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E44E2-DAEF-2D4D-8E05-96F42893C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400" dirty="0"/>
              <a:t>Matthias is chosen to </a:t>
            </a:r>
            <a:br>
              <a:rPr lang="en-US" sz="4400" dirty="0"/>
            </a:br>
            <a:r>
              <a:rPr lang="en-US" sz="4400" dirty="0"/>
              <a:t>replace Judas Iscariot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400" dirty="0"/>
              <a:t>Both are qualified as apostles</a:t>
            </a:r>
          </a:p>
          <a:p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6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Justus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07BB3-0C59-E148-9EE8-076741D90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349829"/>
            <a:ext cx="7913687" cy="3543851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800" dirty="0"/>
              <a:t>Not chosen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800" dirty="0"/>
              <a:t>A servant heart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800" dirty="0"/>
              <a:t>Served in different ways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7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Matthias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D3ED0-7EA3-9447-868A-81DF9AC01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800" dirty="0"/>
              <a:t>Be faithful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800" dirty="0"/>
              <a:t>Be ready to serve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800" dirty="0"/>
              <a:t>We serve on God’s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8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Paul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9FC45-621C-2944-B30B-0FB3FD942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436914"/>
            <a:ext cx="7913687" cy="3456766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800" b="1" dirty="0"/>
              <a:t>Introduced</a:t>
            </a:r>
            <a:r>
              <a:rPr lang="en-US" sz="4800" dirty="0"/>
              <a:t> 	</a:t>
            </a:r>
            <a:r>
              <a:rPr lang="en-US" sz="4000" dirty="0"/>
              <a:t>- Acts 7:58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800" b="1" dirty="0"/>
              <a:t>Converted</a:t>
            </a:r>
            <a:r>
              <a:rPr lang="en-US" sz="4800" dirty="0"/>
              <a:t> 	</a:t>
            </a:r>
            <a:r>
              <a:rPr lang="en-US" sz="4000" dirty="0"/>
              <a:t>- Acts 9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9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Paul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80443-F62C-384E-AFC2-2CF2634FC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400" dirty="0"/>
              <a:t>Paul was not perfect, </a:t>
            </a:r>
            <a:br>
              <a:rPr lang="en-US" sz="4400" dirty="0"/>
            </a:br>
            <a:r>
              <a:rPr lang="en-US" sz="4400" dirty="0"/>
              <a:t>but faithful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400" dirty="0"/>
              <a:t>Paul teaches humility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400" dirty="0"/>
              <a:t>Paul teaches how to live as citizens in God’s Kingdom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0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3EB65-DBB5-6343-B7B2-85DD852EE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341120"/>
            <a:ext cx="7913687" cy="355256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800" dirty="0"/>
              <a:t>The opportunity to serve </a:t>
            </a:r>
            <a:br>
              <a:rPr lang="en-US" sz="4800" dirty="0"/>
            </a:br>
            <a:r>
              <a:rPr lang="en-US" sz="4800" dirty="0"/>
              <a:t>is all around us</a:t>
            </a:r>
            <a:endParaRPr lang="en-US" sz="2400" dirty="0"/>
          </a:p>
          <a:p>
            <a:pPr marL="342900" lvl="0" indent="-342900">
              <a:spcBef>
                <a:spcPts val="2400"/>
              </a:spcBef>
            </a:pPr>
            <a:r>
              <a:rPr lang="en-US" sz="4800" dirty="0"/>
              <a:t>We serve on the Lord’s terms, not ours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123</Words>
  <Application>Microsoft Macintosh PowerPoint</Application>
  <PresentationFormat>On-screen Show (16:9)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Lato Black</vt:lpstr>
      <vt:lpstr>Lato</vt:lpstr>
      <vt:lpstr>Lato Medium</vt:lpstr>
      <vt:lpstr>Calibri</vt:lpstr>
      <vt:lpstr>Arial</vt:lpstr>
      <vt:lpstr>With Title</vt:lpstr>
      <vt:lpstr>PowerPoint Presentation</vt:lpstr>
      <vt:lpstr>Lesson 9 - Overview</vt:lpstr>
      <vt:lpstr>Matthias and Justus</vt:lpstr>
      <vt:lpstr>Justus</vt:lpstr>
      <vt:lpstr>What We Learn From Matthias</vt:lpstr>
      <vt:lpstr>Paul</vt:lpstr>
      <vt:lpstr>What We Learn From Paul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15</cp:revision>
  <dcterms:created xsi:type="dcterms:W3CDTF">2014-04-30T18:34:38Z</dcterms:created>
  <dcterms:modified xsi:type="dcterms:W3CDTF">2021-08-12T20:35:43Z</dcterms:modified>
</cp:coreProperties>
</file>