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</p:sldIdLst>
  <p:sldSz cx="9144000" cy="5143500" type="screen16x9"/>
  <p:notesSz cx="6954838" cy="92408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ato Black" panose="020F0502020204030203" pitchFamily="34" charset="0"/>
      <p:bold r:id="rId18"/>
      <p:italic r:id="rId19"/>
      <p:boldItalic r:id="rId20"/>
    </p:embeddedFont>
    <p:embeddedFont>
      <p:font typeface="Lato Medium" panose="020F0502020204030203" pitchFamily="34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jyDKK8MknU/uoFaGT7DSmwTK0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C13C1-B1CC-4A75-B226-9F85FC2860C9}">
  <a:tblStyle styleId="{6A5C13C1-B1CC-4A75-B226-9F85FC286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90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>
  <p:cSld name="Home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Laton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D.Min</a:t>
            </a: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420092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pic>
        <p:nvPicPr>
          <p:cNvPr id="15" name="Google Shape;15;p7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986" y="4503641"/>
            <a:ext cx="1825066" cy="259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2934636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>
  <p:cSld name="Bible Vers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>
  <p:cSld name="Full Single Statm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bg>
      <p:bgPr>
        <a:solidFill>
          <a:srgbClr val="18181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 preserve="1">
  <p:cSld name="1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DR. DAVID LATON</a:t>
            </a:r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950444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3464988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 preserve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7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 preserve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  <a:defRPr sz="3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body" idx="1"/>
          </p:nvPr>
        </p:nvSpPr>
        <p:spPr>
          <a:xfrm>
            <a:off x="878203" y="1420092"/>
            <a:ext cx="2089632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278" name="Google Shape;278;p42"/>
          <p:cNvSpPr txBox="1">
            <a:spLocks noGrp="1"/>
          </p:cNvSpPr>
          <p:nvPr>
            <p:ph type="subTitle" idx="2"/>
          </p:nvPr>
        </p:nvSpPr>
        <p:spPr>
          <a:xfrm>
            <a:off x="2736977" y="2745072"/>
            <a:ext cx="6178418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Matthew and Thomas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32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Two Men Transformed</a:t>
            </a:r>
            <a:endParaRPr sz="2800" b="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dirty="0"/>
              <a:t>Lesson 6 - Overview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E923B-8083-3D48-B909-C28D175AD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000" dirty="0"/>
              <a:t>What scriptures teach us of Matthew and Thomas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000" dirty="0"/>
              <a:t>What we learn from these 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Matthew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64B41-E6BF-2940-B7D8-2AD0A953D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3600" dirty="0"/>
              <a:t>Son of Alphaeus, known also as Levi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3600" dirty="0"/>
              <a:t>Tax collector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3600" dirty="0"/>
              <a:t>Wrote the Book of Matthew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3600" dirty="0"/>
              <a:t>Called by Jesus and left immediately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Matthew</a:t>
            </a:r>
            <a:endParaRPr/>
          </a:p>
        </p:txBody>
      </p:sp>
      <p:sp>
        <p:nvSpPr>
          <p:cNvPr id="296" name="Google Shape;296;p45"/>
          <p:cNvSpPr txBox="1">
            <a:spLocks noGrp="1"/>
          </p:cNvSpPr>
          <p:nvPr>
            <p:ph type="body" idx="1"/>
          </p:nvPr>
        </p:nvSpPr>
        <p:spPr>
          <a:xfrm>
            <a:off x="598488" y="1436914"/>
            <a:ext cx="7913687" cy="345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3429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000" dirty="0"/>
              <a:t>Willing to leave worldly riches</a:t>
            </a:r>
            <a:endParaRPr dirty="0"/>
          </a:p>
          <a:p>
            <a:pPr marL="342900" lvl="0" indent="-314325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000" dirty="0"/>
              <a:t>Great lessons:</a:t>
            </a:r>
            <a:endParaRPr dirty="0"/>
          </a:p>
          <a:p>
            <a:pPr marL="742950" lvl="1" indent="-264795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4400" b="1" dirty="0"/>
              <a:t>Greatest Sermon 		</a:t>
            </a:r>
            <a:r>
              <a:rPr lang="en-US" sz="4400" dirty="0"/>
              <a:t>– Matthew 5, 6, 7</a:t>
            </a:r>
            <a:endParaRPr dirty="0"/>
          </a:p>
          <a:p>
            <a:pPr marL="742950" lvl="1" indent="-264795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4400" b="1" dirty="0"/>
              <a:t>Great Commitment 		</a:t>
            </a:r>
            <a:r>
              <a:rPr lang="en-US" sz="4400" dirty="0"/>
              <a:t>–</a:t>
            </a:r>
            <a:r>
              <a:rPr lang="en-US" sz="4400" b="1" dirty="0"/>
              <a:t> </a:t>
            </a:r>
            <a:r>
              <a:rPr lang="en-US" sz="4400" dirty="0"/>
              <a:t>Matthew 10:37-39</a:t>
            </a:r>
            <a:endParaRPr dirty="0"/>
          </a:p>
          <a:p>
            <a:pPr marL="742950" lvl="1" indent="-264795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4400" b="1" dirty="0"/>
              <a:t>Greatest Commandment 	</a:t>
            </a:r>
            <a:r>
              <a:rPr lang="en-US" sz="4400" dirty="0"/>
              <a:t>–</a:t>
            </a:r>
            <a:r>
              <a:rPr lang="en-US" sz="4400" b="1" dirty="0"/>
              <a:t> </a:t>
            </a:r>
            <a:r>
              <a:rPr lang="en-US" sz="4400" dirty="0"/>
              <a:t>Matthew 22:27-40</a:t>
            </a:r>
            <a:endParaRPr dirty="0"/>
          </a:p>
          <a:p>
            <a:pPr marL="742950" lvl="1" indent="-264795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4400" b="1" dirty="0"/>
              <a:t>Great Commission 		</a:t>
            </a:r>
            <a:r>
              <a:rPr lang="en-US" sz="4400" dirty="0"/>
              <a:t>–</a:t>
            </a:r>
            <a:r>
              <a:rPr lang="en-US" sz="4400" b="1" dirty="0"/>
              <a:t> </a:t>
            </a:r>
            <a:r>
              <a:rPr lang="en-US" sz="4400" dirty="0"/>
              <a:t>Matthew 28:18-20</a:t>
            </a:r>
            <a:endParaRPr dirty="0"/>
          </a:p>
          <a:p>
            <a:pPr marL="342900" lvl="0" indent="-23114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Thomas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CD9A0-4AEB-FB4F-BF3C-2541872FF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42900" lvl="0" indent="-342931"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en-US" sz="3600" dirty="0"/>
              <a:t>Listed among the twelve</a:t>
            </a:r>
            <a:endParaRPr lang="en-US" sz="1600" dirty="0"/>
          </a:p>
          <a:p>
            <a:pPr marL="342900" lvl="0" indent="-342931"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en-US" sz="3600" dirty="0"/>
              <a:t>Known as the twin (Didymus)</a:t>
            </a:r>
            <a:endParaRPr lang="en-US" sz="1600" dirty="0"/>
          </a:p>
          <a:p>
            <a:pPr marL="342900" lvl="0" indent="-342931"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en-US" sz="3600" dirty="0"/>
              <a:t>Was ready to die with Jesus </a:t>
            </a:r>
            <a:r>
              <a:rPr lang="en-US" sz="2800" dirty="0"/>
              <a:t>(John 11:16)</a:t>
            </a:r>
            <a:endParaRPr lang="en-US" sz="1200" dirty="0"/>
          </a:p>
          <a:p>
            <a:pPr marL="342900" lvl="0" indent="-342931"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en-US" sz="3600" dirty="0"/>
              <a:t>Doubting Thomas </a:t>
            </a:r>
            <a:r>
              <a:rPr lang="en-US" sz="2800" dirty="0"/>
              <a:t>(John 20:24-29)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Thomas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B74B7-CE53-EF43-8F5F-67B990FD9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400" dirty="0"/>
              <a:t>Jesus forgives</a:t>
            </a:r>
          </a:p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400" dirty="0"/>
              <a:t>God does not demand perfection, but does </a:t>
            </a:r>
            <a:br>
              <a:rPr lang="en-US" sz="4400" dirty="0"/>
            </a:br>
            <a:r>
              <a:rPr lang="en-US" sz="4400" dirty="0"/>
              <a:t>demand faithfulness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F13E-1423-024C-B3A5-2A2D40B71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400" dirty="0"/>
              <a:t>No matter our doubts and fears, Jesus invites us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We can be a positive instrument for 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156</Words>
  <Application>Microsoft Macintosh PowerPoint</Application>
  <PresentationFormat>On-screen Show (16:9)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Lato Black</vt:lpstr>
      <vt:lpstr>Lato</vt:lpstr>
      <vt:lpstr>Lato Medium</vt:lpstr>
      <vt:lpstr>Calibri</vt:lpstr>
      <vt:lpstr>Arial</vt:lpstr>
      <vt:lpstr>With Title</vt:lpstr>
      <vt:lpstr>PowerPoint Presentation</vt:lpstr>
      <vt:lpstr>Lesson 6 - Overview</vt:lpstr>
      <vt:lpstr>Matthew</vt:lpstr>
      <vt:lpstr>What We Learn From Matthew</vt:lpstr>
      <vt:lpstr>Thomas</vt:lpstr>
      <vt:lpstr>What We Learn From Thomas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14</cp:revision>
  <dcterms:created xsi:type="dcterms:W3CDTF">2014-04-30T18:34:38Z</dcterms:created>
  <dcterms:modified xsi:type="dcterms:W3CDTF">2021-08-12T20:35:21Z</dcterms:modified>
</cp:coreProperties>
</file>