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311" r:id="rId2"/>
    <p:sldId id="312" r:id="rId3"/>
    <p:sldId id="313" r:id="rId4"/>
    <p:sldId id="314" r:id="rId5"/>
    <p:sldId id="315" r:id="rId6"/>
    <p:sldId id="316" r:id="rId7"/>
    <p:sldId id="318" r:id="rId8"/>
    <p:sldId id="319" r:id="rId9"/>
    <p:sldId id="317" r:id="rId10"/>
  </p:sldIdLst>
  <p:sldSz cx="9144000" cy="5143500" type="screen16x9"/>
  <p:notesSz cx="6954838" cy="92408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italic r:id="rId21"/>
      <p:boldItalic r:id="rId22"/>
    </p:embeddedFont>
    <p:embeddedFont>
      <p:font typeface="Lato Medium" panose="020F0502020204030203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6" roundtripDataSignature="AMtx7mjyDKK8MknU/uoFaGT7DSmwTK0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C13C1-B1CC-4A75-B226-9F85FC2860C9}">
  <a:tblStyle styleId="{6A5C13C1-B1CC-4A75-B226-9F85FC286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7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1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1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616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1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9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>
  <p:cSld name="Home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Laton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D.Min</a:t>
            </a: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420092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pic>
        <p:nvPicPr>
          <p:cNvPr id="15" name="Google Shape;15;p7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986" y="4503641"/>
            <a:ext cx="1825066" cy="259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2934636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>
  <p:cSld name="Bible Vers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>
  <p:cSld name="Full Single Statm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bg>
      <p:bgPr>
        <a:solidFill>
          <a:srgbClr val="18181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 preserve="1">
  <p:cSld name="1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DR. DAVID LATON</a:t>
            </a:r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950444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3464988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 preserve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7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 preserve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  <a:defRPr sz="3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6"/>
          <p:cNvSpPr txBox="1">
            <a:spLocks noGrp="1"/>
          </p:cNvSpPr>
          <p:nvPr>
            <p:ph type="body" idx="1"/>
          </p:nvPr>
        </p:nvSpPr>
        <p:spPr>
          <a:xfrm>
            <a:off x="878203" y="1420092"/>
            <a:ext cx="2089632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362" name="Google Shape;362;p56"/>
          <p:cNvSpPr txBox="1">
            <a:spLocks noGrp="1"/>
          </p:cNvSpPr>
          <p:nvPr>
            <p:ph type="subTitle" idx="2"/>
          </p:nvPr>
        </p:nvSpPr>
        <p:spPr>
          <a:xfrm>
            <a:off x="2736977" y="2745072"/>
            <a:ext cx="6178418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4800" dirty="0"/>
              <a:t>Judas Iscariot</a:t>
            </a:r>
            <a:endParaRPr sz="5400" dirty="0"/>
          </a:p>
          <a:p>
            <a:pPr marL="0" lvl="0" indent="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Life Wasted</a:t>
            </a:r>
            <a:endParaRPr b="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7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dirty="0"/>
              <a:t>Lesson 8 - Overview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572AF-35F8-3D43-B682-E14C97AEE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445623"/>
            <a:ext cx="7913687" cy="3448057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1800"/>
              </a:spcAft>
              <a:buSzPts val="4000"/>
            </a:pPr>
            <a:r>
              <a:rPr lang="en-US" sz="4800" dirty="0"/>
              <a:t>Review of information </a:t>
            </a:r>
            <a:br>
              <a:rPr lang="en-US" sz="4800" dirty="0"/>
            </a:br>
            <a:r>
              <a:rPr lang="en-US" sz="4800" dirty="0"/>
              <a:t>about Judas</a:t>
            </a:r>
            <a:endParaRPr lang="en-US" sz="1800" dirty="0"/>
          </a:p>
          <a:p>
            <a:pPr marL="342900" lvl="0" indent="-342900">
              <a:spcBef>
                <a:spcPts val="2400"/>
              </a:spcBef>
              <a:buSzPts val="4000"/>
            </a:pPr>
            <a:r>
              <a:rPr lang="en-US" sz="4800" dirty="0"/>
              <a:t>What we learn from him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8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Judas Name and Background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B47EA-9C28-D243-B12F-17AA6849F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Name means Jehovah leads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From </a:t>
            </a:r>
            <a:r>
              <a:rPr lang="en-US" sz="3600" dirty="0" err="1"/>
              <a:t>Kerioth</a:t>
            </a:r>
            <a:endParaRPr lang="en-US" sz="3600" dirty="0"/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Not related to any of the disciples</a:t>
            </a: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Recorded as dishonest </a:t>
            </a:r>
            <a:br>
              <a:rPr lang="en-US" sz="3600" dirty="0"/>
            </a:br>
            <a:r>
              <a:rPr lang="en-US" sz="3600" dirty="0"/>
              <a:t>and a betrayer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9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ato Black"/>
              <a:buNone/>
            </a:pPr>
            <a:r>
              <a:rPr lang="en-US" sz="2800" dirty="0"/>
              <a:t>Reconciling Judas the Apostle and betrayer</a:t>
            </a:r>
            <a:endParaRPr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8ED08-6A07-3E42-BE1E-6BA49FA23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402080"/>
            <a:ext cx="7913687" cy="34916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000" dirty="0"/>
              <a:t>Made a conscious choice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000" dirty="0"/>
              <a:t>Greed in his heart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000" dirty="0"/>
              <a:t>Betrayal was part of God’s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Judas’ Death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18911-BDC0-4A42-888C-EAA1A01C5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3600" dirty="0"/>
              <a:t>Realized his guilt and </a:t>
            </a:r>
            <a:br>
              <a:rPr lang="en-US" sz="3600" dirty="0"/>
            </a:br>
            <a:r>
              <a:rPr lang="en-US" sz="3600" dirty="0"/>
              <a:t>became remorseful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3600" dirty="0"/>
              <a:t>Took his own life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3600" dirty="0"/>
              <a:t>Matthew records the manner and Acts records what happened afterwards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Judas Iscariot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CA476-59B4-D644-B116-2A75574AF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5400" b="1" dirty="0"/>
              <a:t>God’s redemptive plan </a:t>
            </a:r>
            <a:br>
              <a:rPr lang="en-US" sz="5400" b="1" dirty="0"/>
            </a:br>
            <a:r>
              <a:rPr lang="en-US" sz="5400" b="1" dirty="0"/>
              <a:t>will not be overcome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Judas Iscariot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CA476-59B4-D644-B116-2A75574AF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2800" dirty="0"/>
              <a:t>God’s redemptive plan will not be overcome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5400" b="1" dirty="0"/>
              <a:t>A tragic example of </a:t>
            </a:r>
            <a:br>
              <a:rPr lang="en-US" sz="5400" b="1" dirty="0"/>
            </a:br>
            <a:r>
              <a:rPr lang="en-US" sz="5400" b="1" dirty="0"/>
              <a:t>lost opportunity</a:t>
            </a:r>
          </a:p>
        </p:txBody>
      </p:sp>
    </p:spTree>
    <p:extLst>
      <p:ext uri="{BB962C8B-B14F-4D97-AF65-F5344CB8AC3E}">
        <p14:creationId xmlns:p14="http://schemas.microsoft.com/office/powerpoint/2010/main" val="166546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Judas Iscariot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CA476-59B4-D644-B116-2A75574AF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488" y="1251437"/>
            <a:ext cx="8124093" cy="364224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2800" dirty="0"/>
              <a:t>God’s redemptive plan will not be overcome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2800" dirty="0"/>
              <a:t>A tragic example of lost opportunity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5400" b="1" dirty="0"/>
              <a:t>Causes us to look at </a:t>
            </a:r>
            <a:br>
              <a:rPr lang="en-US" sz="5400" b="1" dirty="0"/>
            </a:br>
            <a:r>
              <a:rPr lang="en-US" sz="5400" b="1" dirty="0"/>
              <a:t>our own life</a:t>
            </a:r>
          </a:p>
        </p:txBody>
      </p:sp>
    </p:spTree>
    <p:extLst>
      <p:ext uri="{BB962C8B-B14F-4D97-AF65-F5344CB8AC3E}">
        <p14:creationId xmlns:p14="http://schemas.microsoft.com/office/powerpoint/2010/main" val="41344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2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2ED8B-3E48-224F-9C68-89A9109D1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3600" dirty="0"/>
              <a:t>Judas can no longer praise our Lord or ask for forgiveness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3600" dirty="0"/>
              <a:t>A life wasted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3600" dirty="0"/>
              <a:t>Do not trade temporary riches for the riches of eternity with the Father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179</Words>
  <Application>Microsoft Macintosh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Lato Black</vt:lpstr>
      <vt:lpstr>Lato</vt:lpstr>
      <vt:lpstr>Lato Medium</vt:lpstr>
      <vt:lpstr>Calibri</vt:lpstr>
      <vt:lpstr>Arial</vt:lpstr>
      <vt:lpstr>With Title</vt:lpstr>
      <vt:lpstr>PowerPoint Presentation</vt:lpstr>
      <vt:lpstr>Lesson 8 - Overview</vt:lpstr>
      <vt:lpstr>Judas Name and Background</vt:lpstr>
      <vt:lpstr>Reconciling Judas the Apostle and betrayer</vt:lpstr>
      <vt:lpstr>Judas’ Death</vt:lpstr>
      <vt:lpstr>What We Learn From Judas Iscariot</vt:lpstr>
      <vt:lpstr>What We Learn From Judas Iscariot</vt:lpstr>
      <vt:lpstr>What We Learn From Judas Iscariot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16</cp:revision>
  <dcterms:created xsi:type="dcterms:W3CDTF">2014-04-30T18:34:38Z</dcterms:created>
  <dcterms:modified xsi:type="dcterms:W3CDTF">2021-08-12T20:35:35Z</dcterms:modified>
</cp:coreProperties>
</file>