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65"/>
  </p:handoutMasterIdLst>
  <p:sldIdLst>
    <p:sldId id="256" r:id="rId2"/>
    <p:sldId id="257" r:id="rId3"/>
    <p:sldId id="258" r:id="rId4"/>
    <p:sldId id="259" r:id="rId5"/>
    <p:sldId id="260" r:id="rId6"/>
    <p:sldId id="287" r:id="rId7"/>
    <p:sldId id="288" r:id="rId8"/>
    <p:sldId id="289" r:id="rId9"/>
    <p:sldId id="285" r:id="rId10"/>
    <p:sldId id="290" r:id="rId11"/>
    <p:sldId id="291" r:id="rId12"/>
    <p:sldId id="292" r:id="rId13"/>
    <p:sldId id="293" r:id="rId14"/>
    <p:sldId id="294" r:id="rId15"/>
    <p:sldId id="262" r:id="rId16"/>
    <p:sldId id="263" r:id="rId17"/>
    <p:sldId id="295" r:id="rId18"/>
    <p:sldId id="296" r:id="rId19"/>
    <p:sldId id="297" r:id="rId20"/>
    <p:sldId id="298" r:id="rId21"/>
    <p:sldId id="264" r:id="rId22"/>
    <p:sldId id="265" r:id="rId23"/>
    <p:sldId id="266" r:id="rId24"/>
    <p:sldId id="299" r:id="rId25"/>
    <p:sldId id="300" r:id="rId26"/>
    <p:sldId id="267" r:id="rId27"/>
    <p:sldId id="269" r:id="rId28"/>
    <p:sldId id="301" r:id="rId29"/>
    <p:sldId id="268" r:id="rId30"/>
    <p:sldId id="271" r:id="rId31"/>
    <p:sldId id="302" r:id="rId32"/>
    <p:sldId id="303" r:id="rId33"/>
    <p:sldId id="304" r:id="rId34"/>
    <p:sldId id="270" r:id="rId35"/>
    <p:sldId id="272" r:id="rId36"/>
    <p:sldId id="274" r:id="rId37"/>
    <p:sldId id="305" r:id="rId38"/>
    <p:sldId id="273" r:id="rId39"/>
    <p:sldId id="276" r:id="rId40"/>
    <p:sldId id="306" r:id="rId41"/>
    <p:sldId id="307" r:id="rId42"/>
    <p:sldId id="308" r:id="rId43"/>
    <p:sldId id="275" r:id="rId44"/>
    <p:sldId id="277" r:id="rId45"/>
    <p:sldId id="309" r:id="rId46"/>
    <p:sldId id="278" r:id="rId47"/>
    <p:sldId id="280" r:id="rId48"/>
    <p:sldId id="310" r:id="rId49"/>
    <p:sldId id="311" r:id="rId50"/>
    <p:sldId id="313" r:id="rId51"/>
    <p:sldId id="312" r:id="rId52"/>
    <p:sldId id="279" r:id="rId53"/>
    <p:sldId id="282" r:id="rId54"/>
    <p:sldId id="314" r:id="rId55"/>
    <p:sldId id="315" r:id="rId56"/>
    <p:sldId id="316" r:id="rId57"/>
    <p:sldId id="317" r:id="rId58"/>
    <p:sldId id="318" r:id="rId59"/>
    <p:sldId id="281" r:id="rId60"/>
    <p:sldId id="284" r:id="rId61"/>
    <p:sldId id="319" r:id="rId62"/>
    <p:sldId id="320" r:id="rId63"/>
    <p:sldId id="283" r:id="rId6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3/8/22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9</a:t>
            </a:r>
          </a:p>
        </p:txBody>
      </p:sp>
      <p:sp>
        <p:nvSpPr>
          <p:cNvPr id="3" name="Subtitle 2"/>
          <p:cNvSpPr>
            <a:spLocks noGrp="1"/>
          </p:cNvSpPr>
          <p:nvPr>
            <p:ph type="subTitle" idx="1"/>
          </p:nvPr>
        </p:nvSpPr>
        <p:spPr>
          <a:xfrm>
            <a:off x="2829659" y="2698419"/>
            <a:ext cx="5633385" cy="1239893"/>
          </a:xfrm>
        </p:spPr>
        <p:txBody>
          <a:bodyPr/>
          <a:lstStyle/>
          <a:p>
            <a:r>
              <a:rPr lang="en-US" sz="4400" dirty="0"/>
              <a:t>Job and the </a:t>
            </a:r>
            <a:br>
              <a:rPr lang="en-US" sz="4400" dirty="0"/>
            </a:br>
            <a:r>
              <a:rPr lang="en-US" sz="4400" dirty="0"/>
              <a:t>Practical Struggle</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fontScale="92500" lnSpcReduction="10000"/>
          </a:bodyPr>
          <a:lstStyle/>
          <a:p>
            <a:r>
              <a:rPr lang="en-US" baseline="30000" dirty="0"/>
              <a:t>15</a:t>
            </a:r>
            <a:r>
              <a:rPr lang="en-US" dirty="0"/>
              <a:t> and the Sabeans attacked and took them. They also slew the servants with the edge of the sword, and I alone have escaped to tell you.” </a:t>
            </a:r>
            <a:r>
              <a:rPr lang="en-US" baseline="30000" dirty="0"/>
              <a:t>16</a:t>
            </a:r>
            <a:r>
              <a:rPr lang="en-US" dirty="0"/>
              <a:t> While he was still speaking, another also came and said, “The fire of God fell from heaven and burned up the sheep and the servants and consumed them, and I alone have escaped to tell you.”</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1:15-16</a:t>
            </a:r>
          </a:p>
        </p:txBody>
      </p:sp>
    </p:spTree>
    <p:extLst>
      <p:ext uri="{BB962C8B-B14F-4D97-AF65-F5344CB8AC3E}">
        <p14:creationId xmlns:p14="http://schemas.microsoft.com/office/powerpoint/2010/main" val="301677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fontScale="85000" lnSpcReduction="10000"/>
          </a:bodyPr>
          <a:lstStyle/>
          <a:p>
            <a:r>
              <a:rPr lang="en-US" baseline="30000" dirty="0"/>
              <a:t>17</a:t>
            </a:r>
            <a:r>
              <a:rPr lang="en-US" dirty="0"/>
              <a:t> While he was still speaking, another also came and said, “The Chaldeans formed three bands and made a raid on the camels and took them and slew the servants with the edge of the sword, and I alone have escaped to tell you.” </a:t>
            </a:r>
          </a:p>
          <a:p>
            <a:r>
              <a:rPr lang="en-US" baseline="30000" dirty="0"/>
              <a:t>18</a:t>
            </a:r>
            <a:r>
              <a:rPr lang="en-US" dirty="0"/>
              <a:t> While he was still speaking, another also came and said, “Your sons and your daughters were eating and drinking wine in their oldest brother’s house,</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1:17-18</a:t>
            </a:r>
          </a:p>
        </p:txBody>
      </p:sp>
    </p:spTree>
    <p:extLst>
      <p:ext uri="{BB962C8B-B14F-4D97-AF65-F5344CB8AC3E}">
        <p14:creationId xmlns:p14="http://schemas.microsoft.com/office/powerpoint/2010/main" val="279510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a:xfrm>
            <a:off x="713221" y="429598"/>
            <a:ext cx="7405061" cy="3680039"/>
          </a:xfrm>
        </p:spPr>
        <p:txBody>
          <a:bodyPr>
            <a:normAutofit lnSpcReduction="10000"/>
          </a:bodyPr>
          <a:lstStyle/>
          <a:p>
            <a:r>
              <a:rPr lang="en-US" baseline="30000" dirty="0"/>
              <a:t>19</a:t>
            </a:r>
            <a:r>
              <a:rPr lang="en-US" dirty="0"/>
              <a:t> and behold, a great wind came from across the wilderness and struck the four corners of the house, and it fell on the young people and they died, and I alone have escaped to tell you.” </a:t>
            </a:r>
            <a:r>
              <a:rPr lang="en-US" baseline="30000" dirty="0"/>
              <a:t>20</a:t>
            </a:r>
            <a:r>
              <a:rPr lang="en-US" dirty="0"/>
              <a:t> Then Job arose and tore his robe and shaved his head, and he fell to the ground </a:t>
            </a:r>
            <a:br>
              <a:rPr lang="en-US" dirty="0"/>
            </a:br>
            <a:r>
              <a:rPr lang="en-US" dirty="0"/>
              <a:t>and worshiped.</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1:19-20</a:t>
            </a:r>
          </a:p>
        </p:txBody>
      </p:sp>
    </p:spTree>
    <p:extLst>
      <p:ext uri="{BB962C8B-B14F-4D97-AF65-F5344CB8AC3E}">
        <p14:creationId xmlns:p14="http://schemas.microsoft.com/office/powerpoint/2010/main" val="102911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a:bodyPr>
          <a:lstStyle/>
          <a:p>
            <a:r>
              <a:rPr lang="en-US" dirty="0"/>
              <a:t>He said, </a:t>
            </a:r>
          </a:p>
          <a:p>
            <a:r>
              <a:rPr lang="en-US" sz="2800" dirty="0"/>
              <a:t>“Naked I came from my mother’s womb, </a:t>
            </a:r>
          </a:p>
          <a:p>
            <a:r>
              <a:rPr lang="en-US" sz="2800" dirty="0"/>
              <a:t>And naked I shall return there. </a:t>
            </a:r>
          </a:p>
          <a:p>
            <a:r>
              <a:rPr lang="en-US" sz="2800" dirty="0"/>
              <a:t>The Lord gave and the Lord has taken away. </a:t>
            </a:r>
          </a:p>
          <a:p>
            <a:r>
              <a:rPr lang="en-US" sz="2800" dirty="0"/>
              <a:t>Blessed be the name of the Lord.”</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1:21</a:t>
            </a:r>
          </a:p>
        </p:txBody>
      </p:sp>
    </p:spTree>
    <p:extLst>
      <p:ext uri="{BB962C8B-B14F-4D97-AF65-F5344CB8AC3E}">
        <p14:creationId xmlns:p14="http://schemas.microsoft.com/office/powerpoint/2010/main" val="98585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a:bodyPr>
          <a:lstStyle/>
          <a:p>
            <a:r>
              <a:rPr lang="en-US" dirty="0"/>
              <a:t>Through all this Job did not sin nor did he blame God.</a:t>
            </a:r>
            <a:endParaRPr lang="en-US" sz="2800" dirty="0"/>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1:22</a:t>
            </a:r>
          </a:p>
        </p:txBody>
      </p:sp>
    </p:spTree>
    <p:extLst>
      <p:ext uri="{BB962C8B-B14F-4D97-AF65-F5344CB8AC3E}">
        <p14:creationId xmlns:p14="http://schemas.microsoft.com/office/powerpoint/2010/main" val="233806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F94D-0CE0-F043-9D9C-AB69F950EA41}"/>
              </a:ext>
            </a:extLst>
          </p:cNvPr>
          <p:cNvSpPr>
            <a:spLocks noGrp="1"/>
          </p:cNvSpPr>
          <p:nvPr>
            <p:ph type="title"/>
          </p:nvPr>
        </p:nvSpPr>
        <p:spPr>
          <a:xfrm>
            <a:off x="715617" y="465439"/>
            <a:ext cx="7813097" cy="4236288"/>
          </a:xfrm>
        </p:spPr>
        <p:txBody>
          <a:bodyPr>
            <a:normAutofit/>
          </a:bodyPr>
          <a:lstStyle/>
          <a:p>
            <a:pPr algn="l"/>
            <a:r>
              <a:rPr lang="en-US" sz="4800" u="sng" dirty="0">
                <a:latin typeface="Lato Black" panose="020F0502020204030203" pitchFamily="34" charset="0"/>
                <a:ea typeface="Lato Black" panose="020F0502020204030203" pitchFamily="34" charset="0"/>
                <a:cs typeface="Lato Black" panose="020F0502020204030203" pitchFamily="34" charset="0"/>
              </a:rPr>
              <a:t>Satan</a:t>
            </a:r>
            <a:r>
              <a:rPr lang="en-US" sz="4800" dirty="0"/>
              <a:t> </a:t>
            </a:r>
            <a:r>
              <a:rPr lang="en-US" sz="4800" b="0" dirty="0"/>
              <a:t>believed that suffering and hardship could make people turn away from God.</a:t>
            </a:r>
          </a:p>
        </p:txBody>
      </p:sp>
    </p:spTree>
    <p:extLst>
      <p:ext uri="{BB962C8B-B14F-4D97-AF65-F5344CB8AC3E}">
        <p14:creationId xmlns:p14="http://schemas.microsoft.com/office/powerpoint/2010/main" val="216371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fontScale="92500" lnSpcReduction="10000"/>
          </a:bodyPr>
          <a:lstStyle/>
          <a:p>
            <a:r>
              <a:rPr lang="en-US" baseline="30000" dirty="0"/>
              <a:t>1</a:t>
            </a:r>
            <a:r>
              <a:rPr lang="en-US" dirty="0"/>
              <a:t> Again there was a day when the sons of God came to present themselves before the Lord, and Satan also came among them to present himself before the Lord. </a:t>
            </a:r>
            <a:r>
              <a:rPr lang="en-US" baseline="30000" dirty="0"/>
              <a:t>2</a:t>
            </a:r>
            <a:r>
              <a:rPr lang="en-US" dirty="0"/>
              <a:t> The Lord said to Satan, “Where have you come from?” Then Satan answered the Lord and said, “From roaming about on the earth and walking around on it.”</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2:1-2</a:t>
            </a:r>
          </a:p>
        </p:txBody>
      </p:sp>
    </p:spTree>
    <p:extLst>
      <p:ext uri="{BB962C8B-B14F-4D97-AF65-F5344CB8AC3E}">
        <p14:creationId xmlns:p14="http://schemas.microsoft.com/office/powerpoint/2010/main" val="253884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a:bodyPr>
          <a:lstStyle/>
          <a:p>
            <a:r>
              <a:rPr lang="en-US" dirty="0"/>
              <a:t>The Lord said to Satan, “Have you considered My servant Job? For there is no one like him on the earth, a blameless and upright man fearing God and turning away from evil. And he still holds fast his integrity, although you incited Me against him to ruin him without cause.”</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2:3</a:t>
            </a:r>
          </a:p>
        </p:txBody>
      </p:sp>
    </p:spTree>
    <p:extLst>
      <p:ext uri="{BB962C8B-B14F-4D97-AF65-F5344CB8AC3E}">
        <p14:creationId xmlns:p14="http://schemas.microsoft.com/office/powerpoint/2010/main" val="159667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a:bodyPr>
          <a:lstStyle/>
          <a:p>
            <a:r>
              <a:rPr lang="en-US" baseline="30000" dirty="0"/>
              <a:t>4</a:t>
            </a:r>
            <a:r>
              <a:rPr lang="en-US" dirty="0"/>
              <a:t> Satan answered the Lord and said, “Skin for skin! Yes, all that a man has he will give for his life. </a:t>
            </a:r>
            <a:r>
              <a:rPr lang="en-US" baseline="30000" dirty="0"/>
              <a:t>5</a:t>
            </a:r>
            <a:r>
              <a:rPr lang="en-US" dirty="0"/>
              <a:t> However, put forth Your hand now, and touch his bone and his flesh; he will curse You to Your face.” </a:t>
            </a:r>
            <a:r>
              <a:rPr lang="en-US" baseline="30000" dirty="0"/>
              <a:t>6</a:t>
            </a:r>
            <a:r>
              <a:rPr lang="en-US" dirty="0"/>
              <a:t> So the Lord said to Satan, “Behold, he is in your power, only spare his life.”</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2:4-6</a:t>
            </a:r>
          </a:p>
        </p:txBody>
      </p:sp>
    </p:spTree>
    <p:extLst>
      <p:ext uri="{BB962C8B-B14F-4D97-AF65-F5344CB8AC3E}">
        <p14:creationId xmlns:p14="http://schemas.microsoft.com/office/powerpoint/2010/main" val="60341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a:bodyPr>
          <a:lstStyle/>
          <a:p>
            <a:r>
              <a:rPr lang="en-US" baseline="30000" dirty="0"/>
              <a:t>7</a:t>
            </a:r>
            <a:r>
              <a:rPr lang="en-US" dirty="0"/>
              <a:t> Then Satan went out from the presence of the Lord and smote Job with sore boils from the sole of his foot to the crown of his head. </a:t>
            </a:r>
            <a:r>
              <a:rPr lang="en-US" baseline="30000" dirty="0"/>
              <a:t>8</a:t>
            </a:r>
            <a:r>
              <a:rPr lang="en-US" dirty="0"/>
              <a:t> And he took a potsherd to scrape himself while he was sitting among the ashes.</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2:7-8</a:t>
            </a:r>
          </a:p>
        </p:txBody>
      </p:sp>
    </p:spTree>
    <p:extLst>
      <p:ext uri="{BB962C8B-B14F-4D97-AF65-F5344CB8AC3E}">
        <p14:creationId xmlns:p14="http://schemas.microsoft.com/office/powerpoint/2010/main" val="170321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7B246-7548-D147-8214-4D07A1C49440}"/>
              </a:ext>
            </a:extLst>
          </p:cNvPr>
          <p:cNvSpPr>
            <a:spLocks noGrp="1"/>
          </p:cNvSpPr>
          <p:nvPr>
            <p:ph type="body" sz="quarter" idx="10"/>
          </p:nvPr>
        </p:nvSpPr>
        <p:spPr/>
        <p:txBody>
          <a:bodyPr>
            <a:normAutofit lnSpcReduction="10000"/>
          </a:bodyPr>
          <a:lstStyle/>
          <a:p>
            <a:r>
              <a:rPr lang="en-US" sz="2800" baseline="30000" dirty="0"/>
              <a:t>1</a:t>
            </a:r>
            <a:r>
              <a:rPr lang="en-US" sz="2800" dirty="0"/>
              <a:t> There was a man in the land of </a:t>
            </a:r>
            <a:r>
              <a:rPr lang="en-US" sz="2800" dirty="0" err="1"/>
              <a:t>Uz</a:t>
            </a:r>
            <a:r>
              <a:rPr lang="en-US" sz="2800" dirty="0"/>
              <a:t> whose name was Job; and that man was blameless, upright, fearing God and turning away from evil. </a:t>
            </a:r>
            <a:r>
              <a:rPr lang="en-US" sz="2800" baseline="30000" dirty="0"/>
              <a:t>2</a:t>
            </a:r>
            <a:r>
              <a:rPr lang="en-US" sz="2800" dirty="0"/>
              <a:t> Seven sons and three daughters were born to him. </a:t>
            </a:r>
            <a:r>
              <a:rPr lang="en-US" sz="2800" baseline="30000" dirty="0"/>
              <a:t>3</a:t>
            </a:r>
            <a:r>
              <a:rPr lang="en-US" sz="2800" dirty="0"/>
              <a:t> His possessions also were 7,000 sheep, 3,000 camels, 500 yoke of oxen, 500 female donkeys, and very many servants; and that man was the greatest of all the men of the east.</a:t>
            </a:r>
          </a:p>
        </p:txBody>
      </p:sp>
      <p:sp>
        <p:nvSpPr>
          <p:cNvPr id="3" name="Text Placeholder 2">
            <a:extLst>
              <a:ext uri="{FF2B5EF4-FFF2-40B4-BE49-F238E27FC236}">
                <a16:creationId xmlns:a16="http://schemas.microsoft.com/office/drawing/2014/main" id="{4D58EBC8-8111-9E48-B023-91B58135E659}"/>
              </a:ext>
            </a:extLst>
          </p:cNvPr>
          <p:cNvSpPr>
            <a:spLocks noGrp="1"/>
          </p:cNvSpPr>
          <p:nvPr>
            <p:ph type="body" sz="quarter" idx="11"/>
          </p:nvPr>
        </p:nvSpPr>
        <p:spPr/>
        <p:txBody>
          <a:bodyPr/>
          <a:lstStyle/>
          <a:p>
            <a:r>
              <a:rPr lang="en-US" dirty="0"/>
              <a:t>- Job 1:1-3</a:t>
            </a:r>
          </a:p>
        </p:txBody>
      </p:sp>
    </p:spTree>
    <p:extLst>
      <p:ext uri="{BB962C8B-B14F-4D97-AF65-F5344CB8AC3E}">
        <p14:creationId xmlns:p14="http://schemas.microsoft.com/office/powerpoint/2010/main" val="165544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a:bodyPr>
          <a:lstStyle/>
          <a:p>
            <a:r>
              <a:rPr lang="en-US" baseline="30000" dirty="0"/>
              <a:t>9</a:t>
            </a:r>
            <a:r>
              <a:rPr lang="en-US" dirty="0"/>
              <a:t> Then his wife said to him, “Do you still hold fast your integrity? Curse God and die!” </a:t>
            </a:r>
            <a:r>
              <a:rPr lang="en-US" baseline="30000" dirty="0"/>
              <a:t>10</a:t>
            </a:r>
            <a:r>
              <a:rPr lang="en-US" dirty="0"/>
              <a:t> But he said to her, “You speak as one of the foolish women speaks. Shall we indeed accept good from God and not accept adversity?” In all this Job did not sin with his lips.</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2:9-10</a:t>
            </a:r>
          </a:p>
        </p:txBody>
      </p:sp>
    </p:spTree>
    <p:extLst>
      <p:ext uri="{BB962C8B-B14F-4D97-AF65-F5344CB8AC3E}">
        <p14:creationId xmlns:p14="http://schemas.microsoft.com/office/powerpoint/2010/main" val="25450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4B4A-56B7-4843-8156-CC184F3BF37C}"/>
              </a:ext>
            </a:extLst>
          </p:cNvPr>
          <p:cNvSpPr>
            <a:spLocks noGrp="1"/>
          </p:cNvSpPr>
          <p:nvPr>
            <p:ph type="title"/>
          </p:nvPr>
        </p:nvSpPr>
        <p:spPr>
          <a:xfrm>
            <a:off x="1121134" y="465439"/>
            <a:ext cx="7084612" cy="4236288"/>
          </a:xfrm>
        </p:spPr>
        <p:txBody>
          <a:bodyPr>
            <a:normAutofit/>
          </a:bodyPr>
          <a:lstStyle/>
          <a:p>
            <a:pPr algn="l"/>
            <a:r>
              <a:rPr lang="en-US" sz="4800" b="0" dirty="0"/>
              <a:t>Satan tried to prove how easy it was to have </a:t>
            </a:r>
            <a:r>
              <a:rPr lang="en-US" sz="4800" u="sng" dirty="0">
                <a:latin typeface="Lato Black" panose="020F0502020204030203" pitchFamily="34" charset="0"/>
                <a:ea typeface="Lato Black" panose="020F0502020204030203" pitchFamily="34" charset="0"/>
                <a:cs typeface="Lato Black" panose="020F0502020204030203" pitchFamily="34" charset="0"/>
              </a:rPr>
              <a:t>faith</a:t>
            </a:r>
            <a:r>
              <a:rPr lang="en-US" sz="4800" b="0" dirty="0"/>
              <a:t> when all was well.</a:t>
            </a:r>
          </a:p>
        </p:txBody>
      </p:sp>
    </p:spTree>
    <p:extLst>
      <p:ext uri="{BB962C8B-B14F-4D97-AF65-F5344CB8AC3E}">
        <p14:creationId xmlns:p14="http://schemas.microsoft.com/office/powerpoint/2010/main" val="187543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zF02QuRmTss/TyV8_nBQHYI/AAAAAAAAACA/wP7qWLFrcSs/s1600/000099-back_full_of_boils.jpg">
            <a:extLst>
              <a:ext uri="{FF2B5EF4-FFF2-40B4-BE49-F238E27FC236}">
                <a16:creationId xmlns:a16="http://schemas.microsoft.com/office/drawing/2014/main" id="{A0623C2C-8558-F748-99A3-EA47E7496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831" y="1120918"/>
            <a:ext cx="3868885" cy="2901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0A1B8975-731B-F24D-B7EC-87D89116DC37}"/>
              </a:ext>
            </a:extLst>
          </p:cNvPr>
          <p:cNvSpPr txBox="1"/>
          <p:nvPr/>
        </p:nvSpPr>
        <p:spPr>
          <a:xfrm>
            <a:off x="294198" y="1820848"/>
            <a:ext cx="4579951" cy="1815882"/>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My body is clothed with worms and scabs, my skin </a:t>
            </a:r>
            <a:br>
              <a:rPr lang="en-US" sz="2800" dirty="0">
                <a:latin typeface="Lato" panose="020F0502020204030203" pitchFamily="34" charset="0"/>
                <a:ea typeface="Lato" panose="020F0502020204030203" pitchFamily="34" charset="0"/>
                <a:cs typeface="Lato" panose="020F0502020204030203" pitchFamily="34" charset="0"/>
              </a:rPr>
            </a:br>
            <a:r>
              <a:rPr lang="en-US" sz="2800" dirty="0">
                <a:latin typeface="Lato" panose="020F0502020204030203" pitchFamily="34" charset="0"/>
                <a:ea typeface="Lato" panose="020F0502020204030203" pitchFamily="34" charset="0"/>
                <a:cs typeface="Lato" panose="020F0502020204030203" pitchFamily="34" charset="0"/>
              </a:rPr>
              <a:t>is broken and festering.</a:t>
            </a:r>
          </a:p>
          <a:p>
            <a:r>
              <a:rPr lang="en-US" sz="2800" b="1" dirty="0">
                <a:latin typeface="Lato" panose="020F0502020204030203" pitchFamily="34" charset="0"/>
                <a:ea typeface="Lato" panose="020F0502020204030203" pitchFamily="34" charset="0"/>
                <a:cs typeface="Lato" panose="020F0502020204030203" pitchFamily="34" charset="0"/>
              </a:rPr>
              <a:t>- Job 7:5</a:t>
            </a:r>
          </a:p>
        </p:txBody>
      </p:sp>
    </p:spTree>
    <p:extLst>
      <p:ext uri="{BB962C8B-B14F-4D97-AF65-F5344CB8AC3E}">
        <p14:creationId xmlns:p14="http://schemas.microsoft.com/office/powerpoint/2010/main" val="375019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46D32-388F-4146-ACFA-8C758EE41C9A}"/>
              </a:ext>
            </a:extLst>
          </p:cNvPr>
          <p:cNvSpPr>
            <a:spLocks noGrp="1"/>
          </p:cNvSpPr>
          <p:nvPr>
            <p:ph type="body" sz="quarter" idx="10"/>
          </p:nvPr>
        </p:nvSpPr>
        <p:spPr/>
        <p:txBody>
          <a:bodyPr>
            <a:normAutofit/>
          </a:bodyPr>
          <a:lstStyle/>
          <a:p>
            <a:r>
              <a:rPr lang="en-US" sz="2800" baseline="30000" dirty="0"/>
              <a:t>11</a:t>
            </a:r>
            <a:r>
              <a:rPr lang="en-US" sz="2800" dirty="0"/>
              <a:t> “What is my strength, that I should wait? </a:t>
            </a:r>
          </a:p>
          <a:p>
            <a:r>
              <a:rPr lang="en-US" sz="2800" dirty="0"/>
              <a:t>And what is my end, that I should endure? </a:t>
            </a:r>
          </a:p>
          <a:p>
            <a:r>
              <a:rPr lang="en-US" sz="2800" baseline="30000" dirty="0"/>
              <a:t>12</a:t>
            </a:r>
            <a:r>
              <a:rPr lang="en-US" sz="2800" dirty="0"/>
              <a:t> “Is my strength the strength of stones, </a:t>
            </a:r>
          </a:p>
          <a:p>
            <a:r>
              <a:rPr lang="en-US" sz="2800" dirty="0"/>
              <a:t>Or is my flesh bronze?</a:t>
            </a:r>
          </a:p>
        </p:txBody>
      </p:sp>
      <p:sp>
        <p:nvSpPr>
          <p:cNvPr id="3" name="Text Placeholder 2">
            <a:extLst>
              <a:ext uri="{FF2B5EF4-FFF2-40B4-BE49-F238E27FC236}">
                <a16:creationId xmlns:a16="http://schemas.microsoft.com/office/drawing/2014/main" id="{B0D9447F-F9D5-8441-8C60-76ECBAC4E112}"/>
              </a:ext>
            </a:extLst>
          </p:cNvPr>
          <p:cNvSpPr>
            <a:spLocks noGrp="1"/>
          </p:cNvSpPr>
          <p:nvPr>
            <p:ph type="body" sz="quarter" idx="11"/>
          </p:nvPr>
        </p:nvSpPr>
        <p:spPr/>
        <p:txBody>
          <a:bodyPr/>
          <a:lstStyle/>
          <a:p>
            <a:r>
              <a:rPr lang="en-US" dirty="0"/>
              <a:t>- Job 6:11-12</a:t>
            </a:r>
          </a:p>
        </p:txBody>
      </p:sp>
    </p:spTree>
    <p:extLst>
      <p:ext uri="{BB962C8B-B14F-4D97-AF65-F5344CB8AC3E}">
        <p14:creationId xmlns:p14="http://schemas.microsoft.com/office/powerpoint/2010/main" val="115776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46D32-388F-4146-ACFA-8C758EE41C9A}"/>
              </a:ext>
            </a:extLst>
          </p:cNvPr>
          <p:cNvSpPr>
            <a:spLocks noGrp="1"/>
          </p:cNvSpPr>
          <p:nvPr>
            <p:ph type="body" sz="quarter" idx="10"/>
          </p:nvPr>
        </p:nvSpPr>
        <p:spPr/>
        <p:txBody>
          <a:bodyPr>
            <a:normAutofit/>
          </a:bodyPr>
          <a:lstStyle/>
          <a:p>
            <a:r>
              <a:rPr lang="en-US" sz="2800" baseline="30000" dirty="0"/>
              <a:t>13</a:t>
            </a:r>
            <a:r>
              <a:rPr lang="en-US" sz="2800" dirty="0"/>
              <a:t> “Is it that my help is not within me, </a:t>
            </a:r>
          </a:p>
          <a:p>
            <a:r>
              <a:rPr lang="en-US" sz="2800" dirty="0"/>
              <a:t>And that deliverance is driven from me? </a:t>
            </a:r>
          </a:p>
          <a:p>
            <a:r>
              <a:rPr lang="en-US" sz="2800" baseline="30000" dirty="0"/>
              <a:t>14</a:t>
            </a:r>
            <a:r>
              <a:rPr lang="en-US" sz="2800" dirty="0"/>
              <a:t> “For the despairing man there should be kindness from his friend; </a:t>
            </a:r>
          </a:p>
          <a:p>
            <a:r>
              <a:rPr lang="en-US" sz="2800" dirty="0"/>
              <a:t>So that he does not forsake the fear of the Almighty.</a:t>
            </a:r>
          </a:p>
        </p:txBody>
      </p:sp>
      <p:sp>
        <p:nvSpPr>
          <p:cNvPr id="3" name="Text Placeholder 2">
            <a:extLst>
              <a:ext uri="{FF2B5EF4-FFF2-40B4-BE49-F238E27FC236}">
                <a16:creationId xmlns:a16="http://schemas.microsoft.com/office/drawing/2014/main" id="{B0D9447F-F9D5-8441-8C60-76ECBAC4E112}"/>
              </a:ext>
            </a:extLst>
          </p:cNvPr>
          <p:cNvSpPr>
            <a:spLocks noGrp="1"/>
          </p:cNvSpPr>
          <p:nvPr>
            <p:ph type="body" sz="quarter" idx="11"/>
          </p:nvPr>
        </p:nvSpPr>
        <p:spPr/>
        <p:txBody>
          <a:bodyPr/>
          <a:lstStyle/>
          <a:p>
            <a:r>
              <a:rPr lang="en-US" dirty="0"/>
              <a:t>- Job 6:13-14</a:t>
            </a:r>
          </a:p>
        </p:txBody>
      </p:sp>
    </p:spTree>
    <p:extLst>
      <p:ext uri="{BB962C8B-B14F-4D97-AF65-F5344CB8AC3E}">
        <p14:creationId xmlns:p14="http://schemas.microsoft.com/office/powerpoint/2010/main" val="289811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46D32-388F-4146-ACFA-8C758EE41C9A}"/>
              </a:ext>
            </a:extLst>
          </p:cNvPr>
          <p:cNvSpPr>
            <a:spLocks noGrp="1"/>
          </p:cNvSpPr>
          <p:nvPr>
            <p:ph type="body" sz="quarter" idx="10"/>
          </p:nvPr>
        </p:nvSpPr>
        <p:spPr>
          <a:xfrm>
            <a:off x="713221" y="429598"/>
            <a:ext cx="7882139" cy="3680039"/>
          </a:xfrm>
        </p:spPr>
        <p:txBody>
          <a:bodyPr>
            <a:normAutofit/>
          </a:bodyPr>
          <a:lstStyle/>
          <a:p>
            <a:r>
              <a:rPr lang="en-US" sz="2800" dirty="0"/>
              <a:t>“My brothers have acted deceitfully like a wadi, </a:t>
            </a:r>
          </a:p>
          <a:p>
            <a:r>
              <a:rPr lang="en-US" sz="2800" dirty="0"/>
              <a:t>Like the torrents of wadis which vanish,</a:t>
            </a:r>
          </a:p>
        </p:txBody>
      </p:sp>
      <p:sp>
        <p:nvSpPr>
          <p:cNvPr id="3" name="Text Placeholder 2">
            <a:extLst>
              <a:ext uri="{FF2B5EF4-FFF2-40B4-BE49-F238E27FC236}">
                <a16:creationId xmlns:a16="http://schemas.microsoft.com/office/drawing/2014/main" id="{B0D9447F-F9D5-8441-8C60-76ECBAC4E112}"/>
              </a:ext>
            </a:extLst>
          </p:cNvPr>
          <p:cNvSpPr>
            <a:spLocks noGrp="1"/>
          </p:cNvSpPr>
          <p:nvPr>
            <p:ph type="body" sz="quarter" idx="11"/>
          </p:nvPr>
        </p:nvSpPr>
        <p:spPr/>
        <p:txBody>
          <a:bodyPr/>
          <a:lstStyle/>
          <a:p>
            <a:r>
              <a:rPr lang="en-US" dirty="0"/>
              <a:t>- Job 6:15</a:t>
            </a:r>
          </a:p>
        </p:txBody>
      </p:sp>
    </p:spTree>
    <p:extLst>
      <p:ext uri="{BB962C8B-B14F-4D97-AF65-F5344CB8AC3E}">
        <p14:creationId xmlns:p14="http://schemas.microsoft.com/office/powerpoint/2010/main" val="401501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E45D-00AD-AD41-B119-66FC31C1E535}"/>
              </a:ext>
            </a:extLst>
          </p:cNvPr>
          <p:cNvSpPr>
            <a:spLocks noGrp="1"/>
          </p:cNvSpPr>
          <p:nvPr>
            <p:ph type="title"/>
          </p:nvPr>
        </p:nvSpPr>
        <p:spPr/>
        <p:txBody>
          <a:bodyPr>
            <a:normAutofit/>
          </a:bodyPr>
          <a:lstStyle/>
          <a:p>
            <a:pPr algn="l"/>
            <a:r>
              <a:rPr lang="en-US" sz="4400" b="0" dirty="0"/>
              <a:t>During hard times we often feel like God is allowing us to suffer beyond our </a:t>
            </a:r>
            <a:r>
              <a:rPr lang="en-US" sz="4400" u="sng" dirty="0">
                <a:latin typeface="Lato Black" panose="020F0502020204030203" pitchFamily="34" charset="0"/>
                <a:ea typeface="Lato Black" panose="020F0502020204030203" pitchFamily="34" charset="0"/>
                <a:cs typeface="Lato Black" panose="020F0502020204030203" pitchFamily="34" charset="0"/>
              </a:rPr>
              <a:t>limits</a:t>
            </a:r>
            <a:r>
              <a:rPr lang="en-US" sz="4400" b="0" dirty="0"/>
              <a:t>.</a:t>
            </a:r>
          </a:p>
        </p:txBody>
      </p:sp>
    </p:spTree>
    <p:extLst>
      <p:ext uri="{BB962C8B-B14F-4D97-AF65-F5344CB8AC3E}">
        <p14:creationId xmlns:p14="http://schemas.microsoft.com/office/powerpoint/2010/main" val="205243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C883FB-5C1C-1846-A316-EF236222CCA9}"/>
              </a:ext>
            </a:extLst>
          </p:cNvPr>
          <p:cNvSpPr>
            <a:spLocks noGrp="1"/>
          </p:cNvSpPr>
          <p:nvPr>
            <p:ph type="body" sz="quarter" idx="10"/>
          </p:nvPr>
        </p:nvSpPr>
        <p:spPr>
          <a:xfrm>
            <a:off x="713221" y="429598"/>
            <a:ext cx="7627697" cy="3680039"/>
          </a:xfrm>
        </p:spPr>
        <p:txBody>
          <a:bodyPr/>
          <a:lstStyle/>
          <a:p>
            <a:r>
              <a:rPr lang="en-US" baseline="30000" dirty="0"/>
              <a:t>1</a:t>
            </a:r>
            <a:r>
              <a:rPr lang="en-US" dirty="0"/>
              <a:t> Then Job answered, </a:t>
            </a:r>
          </a:p>
          <a:p>
            <a:r>
              <a:rPr lang="en-US" sz="2800" baseline="30000" dirty="0"/>
              <a:t>2</a:t>
            </a:r>
            <a:r>
              <a:rPr lang="en-US" sz="2800" dirty="0"/>
              <a:t> “In truth I know that this is so; </a:t>
            </a:r>
          </a:p>
          <a:p>
            <a:r>
              <a:rPr lang="en-US" sz="2800" dirty="0"/>
              <a:t>But how can a man be in the right before God?</a:t>
            </a:r>
          </a:p>
        </p:txBody>
      </p:sp>
      <p:sp>
        <p:nvSpPr>
          <p:cNvPr id="3" name="Text Placeholder 2">
            <a:extLst>
              <a:ext uri="{FF2B5EF4-FFF2-40B4-BE49-F238E27FC236}">
                <a16:creationId xmlns:a16="http://schemas.microsoft.com/office/drawing/2014/main" id="{9514045F-398A-754C-9A18-EDEE669699A4}"/>
              </a:ext>
            </a:extLst>
          </p:cNvPr>
          <p:cNvSpPr>
            <a:spLocks noGrp="1"/>
          </p:cNvSpPr>
          <p:nvPr>
            <p:ph type="body" sz="quarter" idx="11"/>
          </p:nvPr>
        </p:nvSpPr>
        <p:spPr/>
        <p:txBody>
          <a:bodyPr/>
          <a:lstStyle/>
          <a:p>
            <a:r>
              <a:rPr lang="en-US" dirty="0"/>
              <a:t>- Job 9:1-2</a:t>
            </a:r>
          </a:p>
        </p:txBody>
      </p:sp>
    </p:spTree>
    <p:extLst>
      <p:ext uri="{BB962C8B-B14F-4D97-AF65-F5344CB8AC3E}">
        <p14:creationId xmlns:p14="http://schemas.microsoft.com/office/powerpoint/2010/main" val="125788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C883FB-5C1C-1846-A316-EF236222CCA9}"/>
              </a:ext>
            </a:extLst>
          </p:cNvPr>
          <p:cNvSpPr>
            <a:spLocks noGrp="1"/>
          </p:cNvSpPr>
          <p:nvPr>
            <p:ph type="body" sz="quarter" idx="10"/>
          </p:nvPr>
        </p:nvSpPr>
        <p:spPr/>
        <p:txBody>
          <a:bodyPr>
            <a:normAutofit/>
          </a:bodyPr>
          <a:lstStyle/>
          <a:p>
            <a:r>
              <a:rPr lang="en-US" sz="2800" baseline="30000" dirty="0"/>
              <a:t>3</a:t>
            </a:r>
            <a:r>
              <a:rPr lang="en-US" sz="2800" dirty="0"/>
              <a:t> “If one wished to dispute with Him, </a:t>
            </a:r>
          </a:p>
          <a:p>
            <a:r>
              <a:rPr lang="en-US" sz="2800" dirty="0"/>
              <a:t>He could not answer Him once in a </a:t>
            </a:r>
            <a:br>
              <a:rPr lang="en-US" sz="2800" dirty="0"/>
            </a:br>
            <a:r>
              <a:rPr lang="en-US" sz="2800" dirty="0"/>
              <a:t>thousand times. </a:t>
            </a:r>
          </a:p>
          <a:p>
            <a:r>
              <a:rPr lang="en-US" sz="2800" baseline="30000" dirty="0"/>
              <a:t>4</a:t>
            </a:r>
            <a:r>
              <a:rPr lang="en-US" sz="2800" dirty="0"/>
              <a:t> “Wise in heart and mighty in strength, </a:t>
            </a:r>
          </a:p>
          <a:p>
            <a:r>
              <a:rPr lang="en-US" sz="2800" dirty="0"/>
              <a:t>Who has defied Him without harm?</a:t>
            </a:r>
          </a:p>
        </p:txBody>
      </p:sp>
      <p:sp>
        <p:nvSpPr>
          <p:cNvPr id="3" name="Text Placeholder 2">
            <a:extLst>
              <a:ext uri="{FF2B5EF4-FFF2-40B4-BE49-F238E27FC236}">
                <a16:creationId xmlns:a16="http://schemas.microsoft.com/office/drawing/2014/main" id="{9514045F-398A-754C-9A18-EDEE669699A4}"/>
              </a:ext>
            </a:extLst>
          </p:cNvPr>
          <p:cNvSpPr>
            <a:spLocks noGrp="1"/>
          </p:cNvSpPr>
          <p:nvPr>
            <p:ph type="body" sz="quarter" idx="11"/>
          </p:nvPr>
        </p:nvSpPr>
        <p:spPr/>
        <p:txBody>
          <a:bodyPr/>
          <a:lstStyle/>
          <a:p>
            <a:r>
              <a:rPr lang="en-US" dirty="0"/>
              <a:t>- Job 9:3-4</a:t>
            </a:r>
          </a:p>
        </p:txBody>
      </p:sp>
    </p:spTree>
    <p:extLst>
      <p:ext uri="{BB962C8B-B14F-4D97-AF65-F5344CB8AC3E}">
        <p14:creationId xmlns:p14="http://schemas.microsoft.com/office/powerpoint/2010/main" val="140577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E45D-00AD-AD41-B119-66FC31C1E535}"/>
              </a:ext>
            </a:extLst>
          </p:cNvPr>
          <p:cNvSpPr>
            <a:spLocks noGrp="1"/>
          </p:cNvSpPr>
          <p:nvPr>
            <p:ph type="title"/>
          </p:nvPr>
        </p:nvSpPr>
        <p:spPr/>
        <p:txBody>
          <a:bodyPr>
            <a:normAutofit/>
          </a:bodyPr>
          <a:lstStyle/>
          <a:p>
            <a:pPr algn="l"/>
            <a:r>
              <a:rPr lang="en-US" sz="4400" b="0" dirty="0"/>
              <a:t>Job struggled with whether it was worth it to obey God.  We call this the </a:t>
            </a:r>
            <a:r>
              <a:rPr lang="en-US" sz="4400" u="sng" dirty="0">
                <a:latin typeface="Lato Black" panose="020F0502020204030203" pitchFamily="34" charset="0"/>
                <a:ea typeface="Lato Black" panose="020F0502020204030203" pitchFamily="34" charset="0"/>
                <a:cs typeface="Lato Black" panose="020F0502020204030203" pitchFamily="34" charset="0"/>
              </a:rPr>
              <a:t>Practical</a:t>
            </a:r>
            <a:r>
              <a:rPr lang="en-US" sz="4400" b="0" dirty="0"/>
              <a:t> Struggle.</a:t>
            </a:r>
          </a:p>
        </p:txBody>
      </p:sp>
    </p:spTree>
    <p:extLst>
      <p:ext uri="{BB962C8B-B14F-4D97-AF65-F5344CB8AC3E}">
        <p14:creationId xmlns:p14="http://schemas.microsoft.com/office/powerpoint/2010/main" val="236252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7B246-7548-D147-8214-4D07A1C49440}"/>
              </a:ext>
            </a:extLst>
          </p:cNvPr>
          <p:cNvSpPr>
            <a:spLocks noGrp="1"/>
          </p:cNvSpPr>
          <p:nvPr>
            <p:ph type="body" sz="quarter" idx="10"/>
          </p:nvPr>
        </p:nvSpPr>
        <p:spPr>
          <a:xfrm>
            <a:off x="641660" y="510875"/>
            <a:ext cx="8033214" cy="3680039"/>
          </a:xfrm>
        </p:spPr>
        <p:txBody>
          <a:bodyPr>
            <a:normAutofit/>
          </a:bodyPr>
          <a:lstStyle/>
          <a:p>
            <a:r>
              <a:rPr lang="en-US" sz="2800" baseline="30000" dirty="0"/>
              <a:t>3</a:t>
            </a:r>
            <a:r>
              <a:rPr lang="en-US" sz="2800" dirty="0"/>
              <a:t> “Behold you have admonished many, </a:t>
            </a:r>
          </a:p>
          <a:p>
            <a:r>
              <a:rPr lang="en-US" sz="2800" dirty="0"/>
              <a:t>And you have strengthened weak hands. </a:t>
            </a:r>
          </a:p>
          <a:p>
            <a:r>
              <a:rPr lang="en-US" sz="2800" baseline="30000" dirty="0"/>
              <a:t>4</a:t>
            </a:r>
            <a:r>
              <a:rPr lang="en-US" sz="2800" dirty="0"/>
              <a:t> “Your words have helped the tottering to stand, </a:t>
            </a:r>
          </a:p>
          <a:p>
            <a:r>
              <a:rPr lang="en-US" sz="2800" dirty="0"/>
              <a:t>And you have strengthened feeble knees.</a:t>
            </a:r>
          </a:p>
        </p:txBody>
      </p:sp>
      <p:sp>
        <p:nvSpPr>
          <p:cNvPr id="3" name="Text Placeholder 2">
            <a:extLst>
              <a:ext uri="{FF2B5EF4-FFF2-40B4-BE49-F238E27FC236}">
                <a16:creationId xmlns:a16="http://schemas.microsoft.com/office/drawing/2014/main" id="{4D58EBC8-8111-9E48-B023-91B58135E659}"/>
              </a:ext>
            </a:extLst>
          </p:cNvPr>
          <p:cNvSpPr>
            <a:spLocks noGrp="1"/>
          </p:cNvSpPr>
          <p:nvPr>
            <p:ph type="body" sz="quarter" idx="11"/>
          </p:nvPr>
        </p:nvSpPr>
        <p:spPr/>
        <p:txBody>
          <a:bodyPr/>
          <a:lstStyle/>
          <a:p>
            <a:r>
              <a:rPr lang="en-US" dirty="0"/>
              <a:t>- Job 4:3-4</a:t>
            </a:r>
          </a:p>
        </p:txBody>
      </p:sp>
    </p:spTree>
    <p:extLst>
      <p:ext uri="{BB962C8B-B14F-4D97-AF65-F5344CB8AC3E}">
        <p14:creationId xmlns:p14="http://schemas.microsoft.com/office/powerpoint/2010/main" val="3378608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C0B74-D114-9C46-9737-17AE2980D648}"/>
              </a:ext>
            </a:extLst>
          </p:cNvPr>
          <p:cNvSpPr>
            <a:spLocks noGrp="1"/>
          </p:cNvSpPr>
          <p:nvPr>
            <p:ph type="body" sz="quarter" idx="10"/>
          </p:nvPr>
        </p:nvSpPr>
        <p:spPr/>
        <p:txBody>
          <a:bodyPr>
            <a:normAutofit/>
          </a:bodyPr>
          <a:lstStyle/>
          <a:p>
            <a:r>
              <a:rPr lang="en-US" sz="2800" baseline="30000" dirty="0"/>
              <a:t>9</a:t>
            </a:r>
            <a:r>
              <a:rPr lang="en-US" sz="2800" dirty="0"/>
              <a:t> ‘Remember now, that You have made </a:t>
            </a:r>
            <a:br>
              <a:rPr lang="en-US" sz="2800" dirty="0"/>
            </a:br>
            <a:r>
              <a:rPr lang="en-US" sz="2800" dirty="0"/>
              <a:t>me as clay; </a:t>
            </a:r>
          </a:p>
          <a:p>
            <a:r>
              <a:rPr lang="en-US" sz="2800" dirty="0"/>
              <a:t>And would You turn me into dust again? </a:t>
            </a:r>
          </a:p>
          <a:p>
            <a:r>
              <a:rPr lang="en-US" sz="2800" baseline="30000" dirty="0"/>
              <a:t>10</a:t>
            </a:r>
            <a:r>
              <a:rPr lang="en-US" sz="2800" dirty="0"/>
              <a:t> ‘Did You not pour me out like milk </a:t>
            </a:r>
          </a:p>
          <a:p>
            <a:r>
              <a:rPr lang="en-US" sz="2800" dirty="0"/>
              <a:t>And curdle me like cheese;</a:t>
            </a:r>
          </a:p>
        </p:txBody>
      </p:sp>
      <p:sp>
        <p:nvSpPr>
          <p:cNvPr id="3" name="Text Placeholder 2">
            <a:extLst>
              <a:ext uri="{FF2B5EF4-FFF2-40B4-BE49-F238E27FC236}">
                <a16:creationId xmlns:a16="http://schemas.microsoft.com/office/drawing/2014/main" id="{58E0BE0E-DA65-AF49-BE5B-9A22E9DF8E19}"/>
              </a:ext>
            </a:extLst>
          </p:cNvPr>
          <p:cNvSpPr>
            <a:spLocks noGrp="1"/>
          </p:cNvSpPr>
          <p:nvPr>
            <p:ph type="body" sz="quarter" idx="11"/>
          </p:nvPr>
        </p:nvSpPr>
        <p:spPr/>
        <p:txBody>
          <a:bodyPr/>
          <a:lstStyle/>
          <a:p>
            <a:r>
              <a:rPr lang="en-US" dirty="0"/>
              <a:t>- Job 10:9-10</a:t>
            </a:r>
          </a:p>
        </p:txBody>
      </p:sp>
    </p:spTree>
    <p:extLst>
      <p:ext uri="{BB962C8B-B14F-4D97-AF65-F5344CB8AC3E}">
        <p14:creationId xmlns:p14="http://schemas.microsoft.com/office/powerpoint/2010/main" val="66086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C0B74-D114-9C46-9737-17AE2980D648}"/>
              </a:ext>
            </a:extLst>
          </p:cNvPr>
          <p:cNvSpPr>
            <a:spLocks noGrp="1"/>
          </p:cNvSpPr>
          <p:nvPr>
            <p:ph type="body" sz="quarter" idx="10"/>
          </p:nvPr>
        </p:nvSpPr>
        <p:spPr/>
        <p:txBody>
          <a:bodyPr>
            <a:normAutofit/>
          </a:bodyPr>
          <a:lstStyle/>
          <a:p>
            <a:r>
              <a:rPr lang="en-US" sz="2800" baseline="30000" dirty="0"/>
              <a:t>11</a:t>
            </a:r>
            <a:r>
              <a:rPr lang="en-US" sz="2800" dirty="0"/>
              <a:t> Clothe me with skin and flesh, </a:t>
            </a:r>
          </a:p>
          <a:p>
            <a:r>
              <a:rPr lang="en-US" sz="2800" dirty="0"/>
              <a:t>And knit me together with bones and sinews? </a:t>
            </a:r>
          </a:p>
          <a:p>
            <a:r>
              <a:rPr lang="en-US" sz="2800" baseline="30000" dirty="0"/>
              <a:t>12</a:t>
            </a:r>
            <a:r>
              <a:rPr lang="en-US" sz="2800" dirty="0"/>
              <a:t> ‘You have granted me life and lovingkindness; </a:t>
            </a:r>
          </a:p>
          <a:p>
            <a:r>
              <a:rPr lang="en-US" sz="2800" dirty="0"/>
              <a:t>And Your care has preserved my spirit.</a:t>
            </a:r>
          </a:p>
        </p:txBody>
      </p:sp>
      <p:sp>
        <p:nvSpPr>
          <p:cNvPr id="3" name="Text Placeholder 2">
            <a:extLst>
              <a:ext uri="{FF2B5EF4-FFF2-40B4-BE49-F238E27FC236}">
                <a16:creationId xmlns:a16="http://schemas.microsoft.com/office/drawing/2014/main" id="{58E0BE0E-DA65-AF49-BE5B-9A22E9DF8E19}"/>
              </a:ext>
            </a:extLst>
          </p:cNvPr>
          <p:cNvSpPr>
            <a:spLocks noGrp="1"/>
          </p:cNvSpPr>
          <p:nvPr>
            <p:ph type="body" sz="quarter" idx="11"/>
          </p:nvPr>
        </p:nvSpPr>
        <p:spPr/>
        <p:txBody>
          <a:bodyPr/>
          <a:lstStyle/>
          <a:p>
            <a:r>
              <a:rPr lang="en-US" dirty="0"/>
              <a:t>- Job 10:11-12</a:t>
            </a:r>
          </a:p>
        </p:txBody>
      </p:sp>
    </p:spTree>
    <p:extLst>
      <p:ext uri="{BB962C8B-B14F-4D97-AF65-F5344CB8AC3E}">
        <p14:creationId xmlns:p14="http://schemas.microsoft.com/office/powerpoint/2010/main" val="407115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C0B74-D114-9C46-9737-17AE2980D648}"/>
              </a:ext>
            </a:extLst>
          </p:cNvPr>
          <p:cNvSpPr>
            <a:spLocks noGrp="1"/>
          </p:cNvSpPr>
          <p:nvPr>
            <p:ph type="body" sz="quarter" idx="10"/>
          </p:nvPr>
        </p:nvSpPr>
        <p:spPr/>
        <p:txBody>
          <a:bodyPr>
            <a:normAutofit/>
          </a:bodyPr>
          <a:lstStyle/>
          <a:p>
            <a:r>
              <a:rPr lang="en-US" sz="2800" baseline="30000" dirty="0"/>
              <a:t>13</a:t>
            </a:r>
            <a:r>
              <a:rPr lang="en-US" sz="2800" dirty="0"/>
              <a:t> ‘Yet these things You have concealed in Your heart; </a:t>
            </a:r>
          </a:p>
          <a:p>
            <a:r>
              <a:rPr lang="en-US" sz="2800" dirty="0"/>
              <a:t>I know that this is within You: </a:t>
            </a:r>
          </a:p>
          <a:p>
            <a:r>
              <a:rPr lang="en-US" sz="2800" baseline="30000" dirty="0"/>
              <a:t>14</a:t>
            </a:r>
            <a:r>
              <a:rPr lang="en-US" sz="2800" dirty="0"/>
              <a:t> If I sin, then You would take note of me, </a:t>
            </a:r>
          </a:p>
          <a:p>
            <a:r>
              <a:rPr lang="en-US" sz="2800" dirty="0"/>
              <a:t>And would not acquit me of my guilt.</a:t>
            </a:r>
          </a:p>
        </p:txBody>
      </p:sp>
      <p:sp>
        <p:nvSpPr>
          <p:cNvPr id="3" name="Text Placeholder 2">
            <a:extLst>
              <a:ext uri="{FF2B5EF4-FFF2-40B4-BE49-F238E27FC236}">
                <a16:creationId xmlns:a16="http://schemas.microsoft.com/office/drawing/2014/main" id="{58E0BE0E-DA65-AF49-BE5B-9A22E9DF8E19}"/>
              </a:ext>
            </a:extLst>
          </p:cNvPr>
          <p:cNvSpPr>
            <a:spLocks noGrp="1"/>
          </p:cNvSpPr>
          <p:nvPr>
            <p:ph type="body" sz="quarter" idx="11"/>
          </p:nvPr>
        </p:nvSpPr>
        <p:spPr/>
        <p:txBody>
          <a:bodyPr/>
          <a:lstStyle/>
          <a:p>
            <a:r>
              <a:rPr lang="en-US" dirty="0"/>
              <a:t>- Job 10:13-14</a:t>
            </a:r>
          </a:p>
        </p:txBody>
      </p:sp>
    </p:spTree>
    <p:extLst>
      <p:ext uri="{BB962C8B-B14F-4D97-AF65-F5344CB8AC3E}">
        <p14:creationId xmlns:p14="http://schemas.microsoft.com/office/powerpoint/2010/main" val="3984152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C0B74-D114-9C46-9737-17AE2980D648}"/>
              </a:ext>
            </a:extLst>
          </p:cNvPr>
          <p:cNvSpPr>
            <a:spLocks noGrp="1"/>
          </p:cNvSpPr>
          <p:nvPr>
            <p:ph type="body" sz="quarter" idx="10"/>
          </p:nvPr>
        </p:nvSpPr>
        <p:spPr>
          <a:xfrm>
            <a:off x="713221" y="429598"/>
            <a:ext cx="7717558" cy="3680039"/>
          </a:xfrm>
        </p:spPr>
        <p:txBody>
          <a:bodyPr>
            <a:normAutofit lnSpcReduction="10000"/>
          </a:bodyPr>
          <a:lstStyle/>
          <a:p>
            <a:r>
              <a:rPr lang="en-US" sz="2800" baseline="30000" dirty="0"/>
              <a:t>15</a:t>
            </a:r>
            <a:r>
              <a:rPr lang="en-US" sz="2800" dirty="0"/>
              <a:t> ‘If I am wicked, woe to me! </a:t>
            </a:r>
          </a:p>
          <a:p>
            <a:r>
              <a:rPr lang="en-US" sz="2800" dirty="0"/>
              <a:t>And if I am righteous, I dare not lift up my head.</a:t>
            </a:r>
          </a:p>
          <a:p>
            <a:r>
              <a:rPr lang="en-US" sz="2800" dirty="0"/>
              <a:t>I am sated with disgrace and conscious </a:t>
            </a:r>
            <a:br>
              <a:rPr lang="en-US" sz="2800" dirty="0"/>
            </a:br>
            <a:r>
              <a:rPr lang="en-US" sz="2800" dirty="0"/>
              <a:t>of my misery. </a:t>
            </a:r>
          </a:p>
          <a:p>
            <a:r>
              <a:rPr lang="en-US" sz="2800" baseline="30000" dirty="0"/>
              <a:t>16</a:t>
            </a:r>
            <a:r>
              <a:rPr lang="en-US" sz="2800" dirty="0"/>
              <a:t> ‘Should my head be lifted up, You would hunt me like a lion; </a:t>
            </a:r>
          </a:p>
          <a:p>
            <a:r>
              <a:rPr lang="en-US" sz="2800" dirty="0"/>
              <a:t>And again You would show Your power </a:t>
            </a:r>
            <a:br>
              <a:rPr lang="en-US" sz="2800" dirty="0"/>
            </a:br>
            <a:r>
              <a:rPr lang="en-US" sz="2800" dirty="0"/>
              <a:t>against me.</a:t>
            </a:r>
          </a:p>
        </p:txBody>
      </p:sp>
      <p:sp>
        <p:nvSpPr>
          <p:cNvPr id="3" name="Text Placeholder 2">
            <a:extLst>
              <a:ext uri="{FF2B5EF4-FFF2-40B4-BE49-F238E27FC236}">
                <a16:creationId xmlns:a16="http://schemas.microsoft.com/office/drawing/2014/main" id="{58E0BE0E-DA65-AF49-BE5B-9A22E9DF8E19}"/>
              </a:ext>
            </a:extLst>
          </p:cNvPr>
          <p:cNvSpPr>
            <a:spLocks noGrp="1"/>
          </p:cNvSpPr>
          <p:nvPr>
            <p:ph type="body" sz="quarter" idx="11"/>
          </p:nvPr>
        </p:nvSpPr>
        <p:spPr/>
        <p:txBody>
          <a:bodyPr/>
          <a:lstStyle/>
          <a:p>
            <a:r>
              <a:rPr lang="en-US" dirty="0"/>
              <a:t>- Job 10:15-16</a:t>
            </a:r>
          </a:p>
        </p:txBody>
      </p:sp>
    </p:spTree>
    <p:extLst>
      <p:ext uri="{BB962C8B-B14F-4D97-AF65-F5344CB8AC3E}">
        <p14:creationId xmlns:p14="http://schemas.microsoft.com/office/powerpoint/2010/main" val="3531428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E45D-00AD-AD41-B119-66FC31C1E535}"/>
              </a:ext>
            </a:extLst>
          </p:cNvPr>
          <p:cNvSpPr>
            <a:spLocks noGrp="1"/>
          </p:cNvSpPr>
          <p:nvPr>
            <p:ph type="title"/>
          </p:nvPr>
        </p:nvSpPr>
        <p:spPr/>
        <p:txBody>
          <a:bodyPr>
            <a:normAutofit/>
          </a:bodyPr>
          <a:lstStyle/>
          <a:p>
            <a:pPr algn="l"/>
            <a:r>
              <a:rPr lang="en-US" sz="4800" b="0" dirty="0"/>
              <a:t>Job’s struggle stemmed from his faulty </a:t>
            </a:r>
            <a:r>
              <a:rPr lang="en-US" sz="4800" u="sng" dirty="0">
                <a:latin typeface="Lato Black" panose="020F0502020204030203" pitchFamily="34" charset="0"/>
                <a:ea typeface="Lato Black" panose="020F0502020204030203" pitchFamily="34" charset="0"/>
                <a:cs typeface="Lato Black" panose="020F0502020204030203" pitchFamily="34" charset="0"/>
              </a:rPr>
              <a:t>theology</a:t>
            </a:r>
            <a:r>
              <a:rPr lang="en-US" sz="4800" b="0" dirty="0"/>
              <a:t>.</a:t>
            </a:r>
            <a:endParaRPr lang="en-US" sz="3200" b="0" dirty="0"/>
          </a:p>
        </p:txBody>
      </p:sp>
    </p:spTree>
    <p:extLst>
      <p:ext uri="{BB962C8B-B14F-4D97-AF65-F5344CB8AC3E}">
        <p14:creationId xmlns:p14="http://schemas.microsoft.com/office/powerpoint/2010/main" val="711734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A31334-B536-1542-8C00-CB3C9885FF47}"/>
              </a:ext>
            </a:extLst>
          </p:cNvPr>
          <p:cNvSpPr>
            <a:spLocks noGrp="1"/>
          </p:cNvSpPr>
          <p:nvPr>
            <p:ph type="body" sz="quarter" idx="10"/>
          </p:nvPr>
        </p:nvSpPr>
        <p:spPr/>
        <p:txBody>
          <a:bodyPr/>
          <a:lstStyle/>
          <a:p>
            <a:r>
              <a:rPr lang="en-US" dirty="0"/>
              <a:t>But you are a forgiving God, gracious and compassionate, slow to anger and abounding in love.</a:t>
            </a:r>
          </a:p>
        </p:txBody>
      </p:sp>
      <p:sp>
        <p:nvSpPr>
          <p:cNvPr id="3" name="Text Placeholder 2">
            <a:extLst>
              <a:ext uri="{FF2B5EF4-FFF2-40B4-BE49-F238E27FC236}">
                <a16:creationId xmlns:a16="http://schemas.microsoft.com/office/drawing/2014/main" id="{74FD0CC0-8CFC-8045-9A96-78A94C105431}"/>
              </a:ext>
            </a:extLst>
          </p:cNvPr>
          <p:cNvSpPr>
            <a:spLocks noGrp="1"/>
          </p:cNvSpPr>
          <p:nvPr>
            <p:ph type="body" sz="quarter" idx="11"/>
          </p:nvPr>
        </p:nvSpPr>
        <p:spPr/>
        <p:txBody>
          <a:bodyPr/>
          <a:lstStyle/>
          <a:p>
            <a:r>
              <a:rPr lang="en-US" dirty="0"/>
              <a:t>- </a:t>
            </a:r>
            <a:r>
              <a:rPr lang="en-US"/>
              <a:t>Nehemiah 9:17a</a:t>
            </a:r>
            <a:endParaRPr lang="en-US" dirty="0"/>
          </a:p>
        </p:txBody>
      </p:sp>
    </p:spTree>
    <p:extLst>
      <p:ext uri="{BB962C8B-B14F-4D97-AF65-F5344CB8AC3E}">
        <p14:creationId xmlns:p14="http://schemas.microsoft.com/office/powerpoint/2010/main" val="2876029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47CD1-7EAB-3C43-A480-80DEB988FD19}"/>
              </a:ext>
            </a:extLst>
          </p:cNvPr>
          <p:cNvSpPr>
            <a:spLocks noGrp="1"/>
          </p:cNvSpPr>
          <p:nvPr>
            <p:ph type="body" sz="quarter" idx="10"/>
          </p:nvPr>
        </p:nvSpPr>
        <p:spPr>
          <a:xfrm>
            <a:off x="713221" y="429598"/>
            <a:ext cx="7810577" cy="3680039"/>
          </a:xfrm>
        </p:spPr>
        <p:txBody>
          <a:bodyPr>
            <a:normAutofit/>
          </a:bodyPr>
          <a:lstStyle/>
          <a:p>
            <a:r>
              <a:rPr lang="en-US" sz="2800" baseline="30000" dirty="0"/>
              <a:t>4</a:t>
            </a:r>
            <a:r>
              <a:rPr lang="en-US" sz="2800" dirty="0"/>
              <a:t> “I am a joke to my friends, </a:t>
            </a:r>
          </a:p>
          <a:p>
            <a:r>
              <a:rPr lang="en-US" sz="2800" dirty="0"/>
              <a:t>The one who called on God and He </a:t>
            </a:r>
            <a:br>
              <a:rPr lang="en-US" sz="2800" dirty="0"/>
            </a:br>
            <a:r>
              <a:rPr lang="en-US" sz="2800" dirty="0"/>
              <a:t>answered him; </a:t>
            </a:r>
          </a:p>
          <a:p>
            <a:r>
              <a:rPr lang="en-US" sz="2800" dirty="0"/>
              <a:t>The just and blameless man is a joke. </a:t>
            </a:r>
          </a:p>
          <a:p>
            <a:r>
              <a:rPr lang="en-US" sz="2800" baseline="30000" dirty="0"/>
              <a:t>5</a:t>
            </a:r>
            <a:r>
              <a:rPr lang="en-US" sz="2800" dirty="0"/>
              <a:t> “He who is at ease holds calamity in contempt, </a:t>
            </a:r>
          </a:p>
          <a:p>
            <a:r>
              <a:rPr lang="en-US" sz="2800" dirty="0"/>
              <a:t>As prepared for those whose feet slip.</a:t>
            </a:r>
          </a:p>
        </p:txBody>
      </p:sp>
      <p:sp>
        <p:nvSpPr>
          <p:cNvPr id="3" name="Text Placeholder 2">
            <a:extLst>
              <a:ext uri="{FF2B5EF4-FFF2-40B4-BE49-F238E27FC236}">
                <a16:creationId xmlns:a16="http://schemas.microsoft.com/office/drawing/2014/main" id="{8412C955-213D-CC41-B5A7-393628151FAC}"/>
              </a:ext>
            </a:extLst>
          </p:cNvPr>
          <p:cNvSpPr>
            <a:spLocks noGrp="1"/>
          </p:cNvSpPr>
          <p:nvPr>
            <p:ph type="body" sz="quarter" idx="11"/>
          </p:nvPr>
        </p:nvSpPr>
        <p:spPr/>
        <p:txBody>
          <a:bodyPr/>
          <a:lstStyle/>
          <a:p>
            <a:r>
              <a:rPr lang="en-US" dirty="0"/>
              <a:t>- Job 12:4-5</a:t>
            </a:r>
          </a:p>
        </p:txBody>
      </p:sp>
    </p:spTree>
    <p:extLst>
      <p:ext uri="{BB962C8B-B14F-4D97-AF65-F5344CB8AC3E}">
        <p14:creationId xmlns:p14="http://schemas.microsoft.com/office/powerpoint/2010/main" val="1802583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47CD1-7EAB-3C43-A480-80DEB988FD19}"/>
              </a:ext>
            </a:extLst>
          </p:cNvPr>
          <p:cNvSpPr>
            <a:spLocks noGrp="1"/>
          </p:cNvSpPr>
          <p:nvPr>
            <p:ph type="body" sz="quarter" idx="10"/>
          </p:nvPr>
        </p:nvSpPr>
        <p:spPr/>
        <p:txBody>
          <a:bodyPr>
            <a:normAutofit/>
          </a:bodyPr>
          <a:lstStyle/>
          <a:p>
            <a:r>
              <a:rPr lang="en-US" sz="2800" dirty="0"/>
              <a:t>“The tents of the destroyers prosper, </a:t>
            </a:r>
          </a:p>
          <a:p>
            <a:r>
              <a:rPr lang="en-US" sz="2800" dirty="0"/>
              <a:t>And those who provoke God are secure, Whom God brings into their power.</a:t>
            </a:r>
          </a:p>
        </p:txBody>
      </p:sp>
      <p:sp>
        <p:nvSpPr>
          <p:cNvPr id="3" name="Text Placeholder 2">
            <a:extLst>
              <a:ext uri="{FF2B5EF4-FFF2-40B4-BE49-F238E27FC236}">
                <a16:creationId xmlns:a16="http://schemas.microsoft.com/office/drawing/2014/main" id="{8412C955-213D-CC41-B5A7-393628151FAC}"/>
              </a:ext>
            </a:extLst>
          </p:cNvPr>
          <p:cNvSpPr>
            <a:spLocks noGrp="1"/>
          </p:cNvSpPr>
          <p:nvPr>
            <p:ph type="body" sz="quarter" idx="11"/>
          </p:nvPr>
        </p:nvSpPr>
        <p:spPr/>
        <p:txBody>
          <a:bodyPr/>
          <a:lstStyle/>
          <a:p>
            <a:r>
              <a:rPr lang="en-US" dirty="0"/>
              <a:t>- Job 12:6</a:t>
            </a:r>
          </a:p>
        </p:txBody>
      </p:sp>
    </p:spTree>
    <p:extLst>
      <p:ext uri="{BB962C8B-B14F-4D97-AF65-F5344CB8AC3E}">
        <p14:creationId xmlns:p14="http://schemas.microsoft.com/office/powerpoint/2010/main" val="691302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1A26-4739-5646-9BFA-9D96FA39B832}"/>
              </a:ext>
            </a:extLst>
          </p:cNvPr>
          <p:cNvSpPr>
            <a:spLocks noGrp="1"/>
          </p:cNvSpPr>
          <p:nvPr>
            <p:ph type="title"/>
          </p:nvPr>
        </p:nvSpPr>
        <p:spPr/>
        <p:txBody>
          <a:bodyPr/>
          <a:lstStyle/>
          <a:p>
            <a:pPr algn="l"/>
            <a:r>
              <a:rPr lang="en-US" b="0" dirty="0"/>
              <a:t>Job perceived </a:t>
            </a:r>
            <a:r>
              <a:rPr lang="en-US" u="sng" dirty="0">
                <a:latin typeface="Lato Black" panose="020F0502020204030203" pitchFamily="34" charset="0"/>
                <a:ea typeface="Lato Black" panose="020F0502020204030203" pitchFamily="34" charset="0"/>
                <a:cs typeface="Lato Black" panose="020F0502020204030203" pitchFamily="34" charset="0"/>
              </a:rPr>
              <a:t>injustice</a:t>
            </a:r>
            <a:r>
              <a:rPr lang="en-US" b="0" dirty="0"/>
              <a:t> in this world;  the righteous suffer while the wicked go unharmed.</a:t>
            </a:r>
          </a:p>
        </p:txBody>
      </p:sp>
    </p:spTree>
    <p:extLst>
      <p:ext uri="{BB962C8B-B14F-4D97-AF65-F5344CB8AC3E}">
        <p14:creationId xmlns:p14="http://schemas.microsoft.com/office/powerpoint/2010/main" val="196589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263C4-4578-0E45-B347-84FDF8482B99}"/>
              </a:ext>
            </a:extLst>
          </p:cNvPr>
          <p:cNvSpPr>
            <a:spLocks noGrp="1"/>
          </p:cNvSpPr>
          <p:nvPr>
            <p:ph type="body" sz="quarter" idx="10"/>
          </p:nvPr>
        </p:nvSpPr>
        <p:spPr/>
        <p:txBody>
          <a:bodyPr>
            <a:normAutofit/>
          </a:bodyPr>
          <a:lstStyle/>
          <a:p>
            <a:r>
              <a:rPr lang="en-US" sz="2800" baseline="30000" dirty="0"/>
              <a:t>4</a:t>
            </a:r>
            <a:r>
              <a:rPr lang="en-US" sz="2800" dirty="0"/>
              <a:t> “Is it because of your reverence that He reproves you, </a:t>
            </a:r>
          </a:p>
          <a:p>
            <a:r>
              <a:rPr lang="en-US" sz="2800" dirty="0"/>
              <a:t>That He enters into judgment against you? </a:t>
            </a:r>
          </a:p>
          <a:p>
            <a:r>
              <a:rPr lang="en-US" sz="2800" baseline="30000" dirty="0"/>
              <a:t>5</a:t>
            </a:r>
            <a:r>
              <a:rPr lang="en-US" sz="2800" dirty="0"/>
              <a:t> “Is not your wickedness great, </a:t>
            </a:r>
          </a:p>
          <a:p>
            <a:r>
              <a:rPr lang="en-US" sz="2800" dirty="0"/>
              <a:t>And your iniquities without end?</a:t>
            </a:r>
          </a:p>
        </p:txBody>
      </p:sp>
      <p:sp>
        <p:nvSpPr>
          <p:cNvPr id="3" name="Text Placeholder 2">
            <a:extLst>
              <a:ext uri="{FF2B5EF4-FFF2-40B4-BE49-F238E27FC236}">
                <a16:creationId xmlns:a16="http://schemas.microsoft.com/office/drawing/2014/main" id="{A878D0D1-BD72-A44F-BAE2-BE54BA7F9906}"/>
              </a:ext>
            </a:extLst>
          </p:cNvPr>
          <p:cNvSpPr>
            <a:spLocks noGrp="1"/>
          </p:cNvSpPr>
          <p:nvPr>
            <p:ph type="body" sz="quarter" idx="11"/>
          </p:nvPr>
        </p:nvSpPr>
        <p:spPr/>
        <p:txBody>
          <a:bodyPr/>
          <a:lstStyle/>
          <a:p>
            <a:r>
              <a:rPr lang="en-US" dirty="0"/>
              <a:t>- Job 22:4-5</a:t>
            </a:r>
          </a:p>
        </p:txBody>
      </p:sp>
    </p:spTree>
    <p:extLst>
      <p:ext uri="{BB962C8B-B14F-4D97-AF65-F5344CB8AC3E}">
        <p14:creationId xmlns:p14="http://schemas.microsoft.com/office/powerpoint/2010/main" val="362770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F94D-0CE0-F043-9D9C-AB69F950EA41}"/>
              </a:ext>
            </a:extLst>
          </p:cNvPr>
          <p:cNvSpPr>
            <a:spLocks noGrp="1"/>
          </p:cNvSpPr>
          <p:nvPr>
            <p:ph type="title"/>
          </p:nvPr>
        </p:nvSpPr>
        <p:spPr>
          <a:xfrm>
            <a:off x="1375575" y="465439"/>
            <a:ext cx="7153139" cy="4236288"/>
          </a:xfrm>
        </p:spPr>
        <p:txBody>
          <a:bodyPr>
            <a:normAutofit/>
          </a:bodyPr>
          <a:lstStyle/>
          <a:p>
            <a:pPr algn="l"/>
            <a:r>
              <a:rPr lang="en-US" sz="5400" b="0" dirty="0"/>
              <a:t>Job</a:t>
            </a:r>
            <a:r>
              <a:rPr lang="en-US" sz="5400" dirty="0"/>
              <a:t> </a:t>
            </a:r>
            <a:r>
              <a:rPr lang="en-US" sz="5400" u="sng" dirty="0">
                <a:latin typeface="Lato Black" panose="020F0502020204030203" pitchFamily="34" charset="0"/>
                <a:ea typeface="Lato Black" panose="020F0502020204030203" pitchFamily="34" charset="0"/>
                <a:cs typeface="Lato Black" panose="020F0502020204030203" pitchFamily="34" charset="0"/>
              </a:rPr>
              <a:t>loved</a:t>
            </a:r>
            <a:r>
              <a:rPr lang="en-US" sz="5400" dirty="0"/>
              <a:t> </a:t>
            </a:r>
            <a:r>
              <a:rPr lang="en-US" sz="5400" b="0" dirty="0"/>
              <a:t>God and served mankind.</a:t>
            </a:r>
          </a:p>
        </p:txBody>
      </p:sp>
    </p:spTree>
    <p:extLst>
      <p:ext uri="{BB962C8B-B14F-4D97-AF65-F5344CB8AC3E}">
        <p14:creationId xmlns:p14="http://schemas.microsoft.com/office/powerpoint/2010/main" val="2516037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263C4-4578-0E45-B347-84FDF8482B99}"/>
              </a:ext>
            </a:extLst>
          </p:cNvPr>
          <p:cNvSpPr>
            <a:spLocks noGrp="1"/>
          </p:cNvSpPr>
          <p:nvPr>
            <p:ph type="body" sz="quarter" idx="10"/>
          </p:nvPr>
        </p:nvSpPr>
        <p:spPr>
          <a:xfrm>
            <a:off x="713220" y="429598"/>
            <a:ext cx="7564087" cy="3680039"/>
          </a:xfrm>
        </p:spPr>
        <p:txBody>
          <a:bodyPr>
            <a:normAutofit/>
          </a:bodyPr>
          <a:lstStyle/>
          <a:p>
            <a:r>
              <a:rPr lang="en-US" sz="2800" baseline="30000" dirty="0"/>
              <a:t>6</a:t>
            </a:r>
            <a:r>
              <a:rPr lang="en-US" sz="2800" dirty="0"/>
              <a:t> “For you have taken pledges of your </a:t>
            </a:r>
            <a:br>
              <a:rPr lang="en-US" sz="2800" dirty="0"/>
            </a:br>
            <a:r>
              <a:rPr lang="en-US" sz="2800" dirty="0"/>
              <a:t>brothers without cause, </a:t>
            </a:r>
          </a:p>
          <a:p>
            <a:r>
              <a:rPr lang="en-US" sz="2800" dirty="0"/>
              <a:t>And stripped men naked. </a:t>
            </a:r>
          </a:p>
          <a:p>
            <a:r>
              <a:rPr lang="en-US" sz="2800" baseline="30000" dirty="0"/>
              <a:t>7</a:t>
            </a:r>
            <a:r>
              <a:rPr lang="en-US" sz="2800" dirty="0"/>
              <a:t> “To the weary you have given no </a:t>
            </a:r>
            <a:br>
              <a:rPr lang="en-US" sz="2800" dirty="0"/>
            </a:br>
            <a:r>
              <a:rPr lang="en-US" sz="2800" dirty="0"/>
              <a:t>water to drink, </a:t>
            </a:r>
          </a:p>
          <a:p>
            <a:r>
              <a:rPr lang="en-US" sz="2800" dirty="0"/>
              <a:t>And from the hungry you have withheld bread.</a:t>
            </a:r>
          </a:p>
        </p:txBody>
      </p:sp>
      <p:sp>
        <p:nvSpPr>
          <p:cNvPr id="3" name="Text Placeholder 2">
            <a:extLst>
              <a:ext uri="{FF2B5EF4-FFF2-40B4-BE49-F238E27FC236}">
                <a16:creationId xmlns:a16="http://schemas.microsoft.com/office/drawing/2014/main" id="{A878D0D1-BD72-A44F-BAE2-BE54BA7F9906}"/>
              </a:ext>
            </a:extLst>
          </p:cNvPr>
          <p:cNvSpPr>
            <a:spLocks noGrp="1"/>
          </p:cNvSpPr>
          <p:nvPr>
            <p:ph type="body" sz="quarter" idx="11"/>
          </p:nvPr>
        </p:nvSpPr>
        <p:spPr/>
        <p:txBody>
          <a:bodyPr/>
          <a:lstStyle/>
          <a:p>
            <a:r>
              <a:rPr lang="en-US" dirty="0"/>
              <a:t>- Job 22:6-7</a:t>
            </a:r>
          </a:p>
        </p:txBody>
      </p:sp>
    </p:spTree>
    <p:extLst>
      <p:ext uri="{BB962C8B-B14F-4D97-AF65-F5344CB8AC3E}">
        <p14:creationId xmlns:p14="http://schemas.microsoft.com/office/powerpoint/2010/main" val="2222288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263C4-4578-0E45-B347-84FDF8482B99}"/>
              </a:ext>
            </a:extLst>
          </p:cNvPr>
          <p:cNvSpPr>
            <a:spLocks noGrp="1"/>
          </p:cNvSpPr>
          <p:nvPr>
            <p:ph type="body" sz="quarter" idx="10"/>
          </p:nvPr>
        </p:nvSpPr>
        <p:spPr/>
        <p:txBody>
          <a:bodyPr>
            <a:normAutofit/>
          </a:bodyPr>
          <a:lstStyle/>
          <a:p>
            <a:r>
              <a:rPr lang="en-US" sz="2800" baseline="30000" dirty="0"/>
              <a:t>8</a:t>
            </a:r>
            <a:r>
              <a:rPr lang="en-US" sz="2800" dirty="0"/>
              <a:t> “But the earth belongs to the mighty man, </a:t>
            </a:r>
          </a:p>
          <a:p>
            <a:r>
              <a:rPr lang="en-US" sz="2800" dirty="0"/>
              <a:t>And the honorable man dwells in it. </a:t>
            </a:r>
          </a:p>
          <a:p>
            <a:r>
              <a:rPr lang="en-US" sz="2800" baseline="30000" dirty="0"/>
              <a:t>9</a:t>
            </a:r>
            <a:r>
              <a:rPr lang="en-US" sz="2800" dirty="0"/>
              <a:t> “You have sent widows away empty, </a:t>
            </a:r>
          </a:p>
          <a:p>
            <a:r>
              <a:rPr lang="en-US" sz="2800" dirty="0"/>
              <a:t>And the strength of the orphans has been crushed.</a:t>
            </a:r>
          </a:p>
        </p:txBody>
      </p:sp>
      <p:sp>
        <p:nvSpPr>
          <p:cNvPr id="3" name="Text Placeholder 2">
            <a:extLst>
              <a:ext uri="{FF2B5EF4-FFF2-40B4-BE49-F238E27FC236}">
                <a16:creationId xmlns:a16="http://schemas.microsoft.com/office/drawing/2014/main" id="{A878D0D1-BD72-A44F-BAE2-BE54BA7F9906}"/>
              </a:ext>
            </a:extLst>
          </p:cNvPr>
          <p:cNvSpPr>
            <a:spLocks noGrp="1"/>
          </p:cNvSpPr>
          <p:nvPr>
            <p:ph type="body" sz="quarter" idx="11"/>
          </p:nvPr>
        </p:nvSpPr>
        <p:spPr/>
        <p:txBody>
          <a:bodyPr/>
          <a:lstStyle/>
          <a:p>
            <a:r>
              <a:rPr lang="en-US" dirty="0"/>
              <a:t>- Job 22:8-9</a:t>
            </a:r>
          </a:p>
        </p:txBody>
      </p:sp>
    </p:spTree>
    <p:extLst>
      <p:ext uri="{BB962C8B-B14F-4D97-AF65-F5344CB8AC3E}">
        <p14:creationId xmlns:p14="http://schemas.microsoft.com/office/powerpoint/2010/main" val="539669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263C4-4578-0E45-B347-84FDF8482B99}"/>
              </a:ext>
            </a:extLst>
          </p:cNvPr>
          <p:cNvSpPr>
            <a:spLocks noGrp="1"/>
          </p:cNvSpPr>
          <p:nvPr>
            <p:ph type="body" sz="quarter" idx="10"/>
          </p:nvPr>
        </p:nvSpPr>
        <p:spPr/>
        <p:txBody>
          <a:bodyPr>
            <a:normAutofit/>
          </a:bodyPr>
          <a:lstStyle/>
          <a:p>
            <a:r>
              <a:rPr lang="en-US" sz="2800" dirty="0"/>
              <a:t>“Therefore snares surround you, </a:t>
            </a:r>
          </a:p>
          <a:p>
            <a:r>
              <a:rPr lang="en-US" sz="2800" dirty="0"/>
              <a:t>And sudden dread terrifies you,</a:t>
            </a:r>
          </a:p>
        </p:txBody>
      </p:sp>
      <p:sp>
        <p:nvSpPr>
          <p:cNvPr id="3" name="Text Placeholder 2">
            <a:extLst>
              <a:ext uri="{FF2B5EF4-FFF2-40B4-BE49-F238E27FC236}">
                <a16:creationId xmlns:a16="http://schemas.microsoft.com/office/drawing/2014/main" id="{A878D0D1-BD72-A44F-BAE2-BE54BA7F9906}"/>
              </a:ext>
            </a:extLst>
          </p:cNvPr>
          <p:cNvSpPr>
            <a:spLocks noGrp="1"/>
          </p:cNvSpPr>
          <p:nvPr>
            <p:ph type="body" sz="quarter" idx="11"/>
          </p:nvPr>
        </p:nvSpPr>
        <p:spPr/>
        <p:txBody>
          <a:bodyPr/>
          <a:lstStyle/>
          <a:p>
            <a:r>
              <a:rPr lang="en-US" dirty="0"/>
              <a:t>- Job 22:10</a:t>
            </a:r>
          </a:p>
        </p:txBody>
      </p:sp>
    </p:spTree>
    <p:extLst>
      <p:ext uri="{BB962C8B-B14F-4D97-AF65-F5344CB8AC3E}">
        <p14:creationId xmlns:p14="http://schemas.microsoft.com/office/powerpoint/2010/main" val="3452352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1A26-4739-5646-9BFA-9D96FA39B832}"/>
              </a:ext>
            </a:extLst>
          </p:cNvPr>
          <p:cNvSpPr>
            <a:spLocks noGrp="1"/>
          </p:cNvSpPr>
          <p:nvPr>
            <p:ph type="title"/>
          </p:nvPr>
        </p:nvSpPr>
        <p:spPr/>
        <p:txBody>
          <a:bodyPr/>
          <a:lstStyle/>
          <a:p>
            <a:pPr algn="l"/>
            <a:r>
              <a:rPr lang="en-US" u="sng" dirty="0">
                <a:latin typeface="Lato Black" panose="020F0502020204030203" pitchFamily="34" charset="0"/>
                <a:ea typeface="Lato Black" panose="020F0502020204030203" pitchFamily="34" charset="0"/>
                <a:cs typeface="Lato Black" panose="020F0502020204030203" pitchFamily="34" charset="0"/>
              </a:rPr>
              <a:t>Eliphaz</a:t>
            </a:r>
            <a:r>
              <a:rPr lang="en-US" b="0" dirty="0"/>
              <a:t> was a miserable comforter because of his own faulty theology.</a:t>
            </a:r>
          </a:p>
        </p:txBody>
      </p:sp>
    </p:spTree>
    <p:extLst>
      <p:ext uri="{BB962C8B-B14F-4D97-AF65-F5344CB8AC3E}">
        <p14:creationId xmlns:p14="http://schemas.microsoft.com/office/powerpoint/2010/main" val="3767534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DF22E-A3B2-7541-923C-5B6850B56837}"/>
              </a:ext>
            </a:extLst>
          </p:cNvPr>
          <p:cNvSpPr>
            <a:spLocks noGrp="1"/>
          </p:cNvSpPr>
          <p:nvPr>
            <p:ph type="body" sz="quarter" idx="10"/>
          </p:nvPr>
        </p:nvSpPr>
        <p:spPr/>
        <p:txBody>
          <a:bodyPr>
            <a:normAutofit lnSpcReduction="10000"/>
          </a:bodyPr>
          <a:lstStyle/>
          <a:p>
            <a:r>
              <a:rPr lang="en-US" baseline="30000" dirty="0"/>
              <a:t>1</a:t>
            </a:r>
            <a:r>
              <a:rPr lang="en-US" dirty="0"/>
              <a:t> Now on the same occasion there were some present who reported to Him about the Galileans whose blood Pilate had mixed with their sacrifices. </a:t>
            </a:r>
            <a:r>
              <a:rPr lang="en-US" baseline="30000" dirty="0"/>
              <a:t>2</a:t>
            </a:r>
            <a:r>
              <a:rPr lang="en-US" dirty="0"/>
              <a:t> And Jesus said to them, “Do you suppose that these Galileans were greater sinners than all other Galileans because they suffered this fate?</a:t>
            </a:r>
          </a:p>
        </p:txBody>
      </p:sp>
      <p:sp>
        <p:nvSpPr>
          <p:cNvPr id="3" name="Text Placeholder 2">
            <a:extLst>
              <a:ext uri="{FF2B5EF4-FFF2-40B4-BE49-F238E27FC236}">
                <a16:creationId xmlns:a16="http://schemas.microsoft.com/office/drawing/2014/main" id="{17332B95-5236-FF40-8812-9CDB4C295663}"/>
              </a:ext>
            </a:extLst>
          </p:cNvPr>
          <p:cNvSpPr>
            <a:spLocks noGrp="1"/>
          </p:cNvSpPr>
          <p:nvPr>
            <p:ph type="body" sz="quarter" idx="11"/>
          </p:nvPr>
        </p:nvSpPr>
        <p:spPr/>
        <p:txBody>
          <a:bodyPr/>
          <a:lstStyle/>
          <a:p>
            <a:r>
              <a:rPr lang="en-US" dirty="0"/>
              <a:t>- Luke 13:1-2</a:t>
            </a:r>
          </a:p>
        </p:txBody>
      </p:sp>
    </p:spTree>
    <p:extLst>
      <p:ext uri="{BB962C8B-B14F-4D97-AF65-F5344CB8AC3E}">
        <p14:creationId xmlns:p14="http://schemas.microsoft.com/office/powerpoint/2010/main" val="2385673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DF22E-A3B2-7541-923C-5B6850B56837}"/>
              </a:ext>
            </a:extLst>
          </p:cNvPr>
          <p:cNvSpPr>
            <a:spLocks noGrp="1"/>
          </p:cNvSpPr>
          <p:nvPr>
            <p:ph type="body" sz="quarter" idx="10"/>
          </p:nvPr>
        </p:nvSpPr>
        <p:spPr/>
        <p:txBody>
          <a:bodyPr>
            <a:normAutofit lnSpcReduction="10000"/>
          </a:bodyPr>
          <a:lstStyle/>
          <a:p>
            <a:r>
              <a:rPr lang="en-US" baseline="30000" dirty="0"/>
              <a:t>3</a:t>
            </a:r>
            <a:r>
              <a:rPr lang="en-US" dirty="0"/>
              <a:t> I tell you, no, but unless you repent, you will all likewise perish. </a:t>
            </a:r>
            <a:r>
              <a:rPr lang="en-US" baseline="30000" dirty="0"/>
              <a:t>4</a:t>
            </a:r>
            <a:r>
              <a:rPr lang="en-US" dirty="0"/>
              <a:t> Or do you suppose that those eighteen on whom the tower in Siloam fell and killed them were worse culprits than all the men who live in Jerusalem? </a:t>
            </a:r>
            <a:r>
              <a:rPr lang="en-US" baseline="30000" dirty="0"/>
              <a:t>5</a:t>
            </a:r>
            <a:r>
              <a:rPr lang="en-US" dirty="0"/>
              <a:t> I tell you, no, but unless you repent, you will all likewise perish.”</a:t>
            </a:r>
          </a:p>
        </p:txBody>
      </p:sp>
      <p:sp>
        <p:nvSpPr>
          <p:cNvPr id="3" name="Text Placeholder 2">
            <a:extLst>
              <a:ext uri="{FF2B5EF4-FFF2-40B4-BE49-F238E27FC236}">
                <a16:creationId xmlns:a16="http://schemas.microsoft.com/office/drawing/2014/main" id="{17332B95-5236-FF40-8812-9CDB4C295663}"/>
              </a:ext>
            </a:extLst>
          </p:cNvPr>
          <p:cNvSpPr>
            <a:spLocks noGrp="1"/>
          </p:cNvSpPr>
          <p:nvPr>
            <p:ph type="body" sz="quarter" idx="11"/>
          </p:nvPr>
        </p:nvSpPr>
        <p:spPr/>
        <p:txBody>
          <a:bodyPr/>
          <a:lstStyle/>
          <a:p>
            <a:r>
              <a:rPr lang="en-US" dirty="0"/>
              <a:t>- Luke 13:3-5</a:t>
            </a:r>
          </a:p>
        </p:txBody>
      </p:sp>
    </p:spTree>
    <p:extLst>
      <p:ext uri="{BB962C8B-B14F-4D97-AF65-F5344CB8AC3E}">
        <p14:creationId xmlns:p14="http://schemas.microsoft.com/office/powerpoint/2010/main" val="2183730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DF22E-A3B2-7541-923C-5B6850B56837}"/>
              </a:ext>
            </a:extLst>
          </p:cNvPr>
          <p:cNvSpPr>
            <a:spLocks noGrp="1"/>
          </p:cNvSpPr>
          <p:nvPr>
            <p:ph type="body" sz="quarter" idx="10"/>
          </p:nvPr>
        </p:nvSpPr>
        <p:spPr/>
        <p:txBody>
          <a:bodyPr/>
          <a:lstStyle/>
          <a:p>
            <a:r>
              <a:rPr lang="en-US" baseline="30000" dirty="0"/>
              <a:t>2</a:t>
            </a:r>
            <a:r>
              <a:rPr lang="en-US" dirty="0"/>
              <a:t> And His disciples asked Him, “Rabbi, who sinned, this man or his parents, that he would be born blind?” </a:t>
            </a:r>
            <a:r>
              <a:rPr lang="en-US" baseline="30000" dirty="0"/>
              <a:t>3</a:t>
            </a:r>
            <a:r>
              <a:rPr lang="en-US" dirty="0"/>
              <a:t> Jesus answered, “It was neither that this man sinned, nor his parents; but it was so that the works of God might be displayed in him.</a:t>
            </a:r>
          </a:p>
        </p:txBody>
      </p:sp>
      <p:sp>
        <p:nvSpPr>
          <p:cNvPr id="3" name="Text Placeholder 2">
            <a:extLst>
              <a:ext uri="{FF2B5EF4-FFF2-40B4-BE49-F238E27FC236}">
                <a16:creationId xmlns:a16="http://schemas.microsoft.com/office/drawing/2014/main" id="{17332B95-5236-FF40-8812-9CDB4C295663}"/>
              </a:ext>
            </a:extLst>
          </p:cNvPr>
          <p:cNvSpPr>
            <a:spLocks noGrp="1"/>
          </p:cNvSpPr>
          <p:nvPr>
            <p:ph type="body" sz="quarter" idx="11"/>
          </p:nvPr>
        </p:nvSpPr>
        <p:spPr/>
        <p:txBody>
          <a:bodyPr/>
          <a:lstStyle/>
          <a:p>
            <a:r>
              <a:rPr lang="en-US" dirty="0"/>
              <a:t>- John 9:2-3</a:t>
            </a:r>
          </a:p>
        </p:txBody>
      </p:sp>
    </p:spTree>
    <p:extLst>
      <p:ext uri="{BB962C8B-B14F-4D97-AF65-F5344CB8AC3E}">
        <p14:creationId xmlns:p14="http://schemas.microsoft.com/office/powerpoint/2010/main" val="518785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CFD62-FA88-9340-A78D-70362C9D9908}"/>
              </a:ext>
            </a:extLst>
          </p:cNvPr>
          <p:cNvSpPr>
            <a:spLocks noGrp="1"/>
          </p:cNvSpPr>
          <p:nvPr>
            <p:ph type="body" sz="quarter" idx="10"/>
          </p:nvPr>
        </p:nvSpPr>
        <p:spPr/>
        <p:txBody>
          <a:bodyPr>
            <a:normAutofit/>
          </a:bodyPr>
          <a:lstStyle/>
          <a:p>
            <a:r>
              <a:rPr lang="en-US" sz="2800" baseline="30000" dirty="0"/>
              <a:t>2</a:t>
            </a:r>
            <a:r>
              <a:rPr lang="en-US" sz="2800" dirty="0"/>
              <a:t> “Oh that I were as in months gone by, </a:t>
            </a:r>
          </a:p>
          <a:p>
            <a:r>
              <a:rPr lang="en-US" sz="2800" dirty="0"/>
              <a:t>As in the days when God watched over me; </a:t>
            </a:r>
          </a:p>
          <a:p>
            <a:r>
              <a:rPr lang="en-US" sz="2800" baseline="30000" dirty="0"/>
              <a:t>3</a:t>
            </a:r>
            <a:r>
              <a:rPr lang="en-US" sz="2800" dirty="0"/>
              <a:t> When His lamp shone over my head, </a:t>
            </a:r>
          </a:p>
          <a:p>
            <a:r>
              <a:rPr lang="en-US" sz="2800" dirty="0"/>
              <a:t>And by His light I walked through darkness;</a:t>
            </a:r>
          </a:p>
        </p:txBody>
      </p:sp>
      <p:sp>
        <p:nvSpPr>
          <p:cNvPr id="3" name="Text Placeholder 2">
            <a:extLst>
              <a:ext uri="{FF2B5EF4-FFF2-40B4-BE49-F238E27FC236}">
                <a16:creationId xmlns:a16="http://schemas.microsoft.com/office/drawing/2014/main" id="{5DAF961A-AF38-AA43-B3C0-BEBB65951D2F}"/>
              </a:ext>
            </a:extLst>
          </p:cNvPr>
          <p:cNvSpPr>
            <a:spLocks noGrp="1"/>
          </p:cNvSpPr>
          <p:nvPr>
            <p:ph type="body" sz="quarter" idx="11"/>
          </p:nvPr>
        </p:nvSpPr>
        <p:spPr/>
        <p:txBody>
          <a:bodyPr/>
          <a:lstStyle/>
          <a:p>
            <a:r>
              <a:rPr lang="en-US" dirty="0"/>
              <a:t>- Job 29:2-3</a:t>
            </a:r>
          </a:p>
        </p:txBody>
      </p:sp>
    </p:spTree>
    <p:extLst>
      <p:ext uri="{BB962C8B-B14F-4D97-AF65-F5344CB8AC3E}">
        <p14:creationId xmlns:p14="http://schemas.microsoft.com/office/powerpoint/2010/main" val="455689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CFD62-FA88-9340-A78D-70362C9D9908}"/>
              </a:ext>
            </a:extLst>
          </p:cNvPr>
          <p:cNvSpPr>
            <a:spLocks noGrp="1"/>
          </p:cNvSpPr>
          <p:nvPr>
            <p:ph type="body" sz="quarter" idx="10"/>
          </p:nvPr>
        </p:nvSpPr>
        <p:spPr/>
        <p:txBody>
          <a:bodyPr>
            <a:normAutofit/>
          </a:bodyPr>
          <a:lstStyle/>
          <a:p>
            <a:r>
              <a:rPr lang="en-US" sz="2800" baseline="30000" dirty="0"/>
              <a:t>4</a:t>
            </a:r>
            <a:r>
              <a:rPr lang="en-US" sz="2800" dirty="0"/>
              <a:t> As I was in the prime of my days, </a:t>
            </a:r>
          </a:p>
          <a:p>
            <a:r>
              <a:rPr lang="en-US" sz="2800" dirty="0"/>
              <a:t>When the friendship of God was over my tent; </a:t>
            </a:r>
          </a:p>
          <a:p>
            <a:r>
              <a:rPr lang="en-US" sz="2800" baseline="30000" dirty="0"/>
              <a:t>5</a:t>
            </a:r>
            <a:r>
              <a:rPr lang="en-US" sz="2800" dirty="0"/>
              <a:t> When the Almighty was yet with me, </a:t>
            </a:r>
          </a:p>
          <a:p>
            <a:r>
              <a:rPr lang="en-US" sz="2800" dirty="0"/>
              <a:t>And my children were around me; </a:t>
            </a:r>
          </a:p>
        </p:txBody>
      </p:sp>
      <p:sp>
        <p:nvSpPr>
          <p:cNvPr id="3" name="Text Placeholder 2">
            <a:extLst>
              <a:ext uri="{FF2B5EF4-FFF2-40B4-BE49-F238E27FC236}">
                <a16:creationId xmlns:a16="http://schemas.microsoft.com/office/drawing/2014/main" id="{5DAF961A-AF38-AA43-B3C0-BEBB65951D2F}"/>
              </a:ext>
            </a:extLst>
          </p:cNvPr>
          <p:cNvSpPr>
            <a:spLocks noGrp="1"/>
          </p:cNvSpPr>
          <p:nvPr>
            <p:ph type="body" sz="quarter" idx="11"/>
          </p:nvPr>
        </p:nvSpPr>
        <p:spPr/>
        <p:txBody>
          <a:bodyPr/>
          <a:lstStyle/>
          <a:p>
            <a:r>
              <a:rPr lang="en-US" dirty="0"/>
              <a:t>- Job 29:4-5</a:t>
            </a:r>
          </a:p>
        </p:txBody>
      </p:sp>
    </p:spTree>
    <p:extLst>
      <p:ext uri="{BB962C8B-B14F-4D97-AF65-F5344CB8AC3E}">
        <p14:creationId xmlns:p14="http://schemas.microsoft.com/office/powerpoint/2010/main" val="2912881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CFD62-FA88-9340-A78D-70362C9D9908}"/>
              </a:ext>
            </a:extLst>
          </p:cNvPr>
          <p:cNvSpPr>
            <a:spLocks noGrp="1"/>
          </p:cNvSpPr>
          <p:nvPr>
            <p:ph type="body" sz="quarter" idx="10"/>
          </p:nvPr>
        </p:nvSpPr>
        <p:spPr/>
        <p:txBody>
          <a:bodyPr>
            <a:normAutofit/>
          </a:bodyPr>
          <a:lstStyle/>
          <a:p>
            <a:r>
              <a:rPr lang="en-US" sz="2800" baseline="30000" dirty="0"/>
              <a:t>6</a:t>
            </a:r>
            <a:r>
              <a:rPr lang="en-US" sz="2800" dirty="0"/>
              <a:t> When my steps were bathed in butter, </a:t>
            </a:r>
          </a:p>
          <a:p>
            <a:r>
              <a:rPr lang="en-US" sz="2800" dirty="0"/>
              <a:t>And the rock poured out for me streams of oil! </a:t>
            </a:r>
          </a:p>
          <a:p>
            <a:r>
              <a:rPr lang="en-US" sz="2800" baseline="30000" dirty="0"/>
              <a:t>7</a:t>
            </a:r>
            <a:r>
              <a:rPr lang="en-US" sz="2800" dirty="0"/>
              <a:t> “When I went out to the gate of the city, </a:t>
            </a:r>
          </a:p>
          <a:p>
            <a:r>
              <a:rPr lang="en-US" sz="2800" dirty="0"/>
              <a:t>When I took my seat in the square,</a:t>
            </a:r>
          </a:p>
        </p:txBody>
      </p:sp>
      <p:sp>
        <p:nvSpPr>
          <p:cNvPr id="3" name="Text Placeholder 2">
            <a:extLst>
              <a:ext uri="{FF2B5EF4-FFF2-40B4-BE49-F238E27FC236}">
                <a16:creationId xmlns:a16="http://schemas.microsoft.com/office/drawing/2014/main" id="{5DAF961A-AF38-AA43-B3C0-BEBB65951D2F}"/>
              </a:ext>
            </a:extLst>
          </p:cNvPr>
          <p:cNvSpPr>
            <a:spLocks noGrp="1"/>
          </p:cNvSpPr>
          <p:nvPr>
            <p:ph type="body" sz="quarter" idx="11"/>
          </p:nvPr>
        </p:nvSpPr>
        <p:spPr/>
        <p:txBody>
          <a:bodyPr/>
          <a:lstStyle/>
          <a:p>
            <a:r>
              <a:rPr lang="en-US" dirty="0"/>
              <a:t>- Job 29:6-7</a:t>
            </a:r>
          </a:p>
        </p:txBody>
      </p:sp>
    </p:spTree>
    <p:extLst>
      <p:ext uri="{BB962C8B-B14F-4D97-AF65-F5344CB8AC3E}">
        <p14:creationId xmlns:p14="http://schemas.microsoft.com/office/powerpoint/2010/main" val="356295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lnSpcReduction="10000"/>
          </a:bodyPr>
          <a:lstStyle/>
          <a:p>
            <a:r>
              <a:rPr lang="en-US" baseline="30000" dirty="0"/>
              <a:t>6</a:t>
            </a:r>
            <a:r>
              <a:rPr lang="en-US" dirty="0"/>
              <a:t> Now there was a day when the sons of God came to present themselves before the Lord, and Satan also came among them. </a:t>
            </a:r>
            <a:r>
              <a:rPr lang="en-US" baseline="30000" dirty="0"/>
              <a:t>7</a:t>
            </a:r>
            <a:r>
              <a:rPr lang="en-US" dirty="0"/>
              <a:t> The Lord said to Satan, “From where do you come?” Then Satan answered the Lord and said, “From roaming about on the earth and walking around on it.”</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1:6-7</a:t>
            </a:r>
          </a:p>
        </p:txBody>
      </p:sp>
    </p:spTree>
    <p:extLst>
      <p:ext uri="{BB962C8B-B14F-4D97-AF65-F5344CB8AC3E}">
        <p14:creationId xmlns:p14="http://schemas.microsoft.com/office/powerpoint/2010/main" val="3531492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CFD62-FA88-9340-A78D-70362C9D9908}"/>
              </a:ext>
            </a:extLst>
          </p:cNvPr>
          <p:cNvSpPr>
            <a:spLocks noGrp="1"/>
          </p:cNvSpPr>
          <p:nvPr>
            <p:ph type="body" sz="quarter" idx="10"/>
          </p:nvPr>
        </p:nvSpPr>
        <p:spPr/>
        <p:txBody>
          <a:bodyPr>
            <a:normAutofit/>
          </a:bodyPr>
          <a:lstStyle/>
          <a:p>
            <a:r>
              <a:rPr lang="en-US" sz="2800" baseline="30000" dirty="0"/>
              <a:t>8</a:t>
            </a:r>
            <a:r>
              <a:rPr lang="en-US" sz="2800" dirty="0"/>
              <a:t> The young men saw me and hid themselves, </a:t>
            </a:r>
          </a:p>
          <a:p>
            <a:r>
              <a:rPr lang="en-US" sz="2800" dirty="0"/>
              <a:t>And the old men arose and stood. </a:t>
            </a:r>
          </a:p>
          <a:p>
            <a:r>
              <a:rPr lang="en-US" sz="2800" baseline="30000" dirty="0"/>
              <a:t>9</a:t>
            </a:r>
            <a:r>
              <a:rPr lang="en-US" sz="2800" dirty="0"/>
              <a:t> “The princes stopped talking </a:t>
            </a:r>
          </a:p>
          <a:p>
            <a:r>
              <a:rPr lang="en-US" sz="2800" dirty="0"/>
              <a:t>And put their hands on their mouths;</a:t>
            </a:r>
          </a:p>
        </p:txBody>
      </p:sp>
      <p:sp>
        <p:nvSpPr>
          <p:cNvPr id="3" name="Text Placeholder 2">
            <a:extLst>
              <a:ext uri="{FF2B5EF4-FFF2-40B4-BE49-F238E27FC236}">
                <a16:creationId xmlns:a16="http://schemas.microsoft.com/office/drawing/2014/main" id="{5DAF961A-AF38-AA43-B3C0-BEBB65951D2F}"/>
              </a:ext>
            </a:extLst>
          </p:cNvPr>
          <p:cNvSpPr>
            <a:spLocks noGrp="1"/>
          </p:cNvSpPr>
          <p:nvPr>
            <p:ph type="body" sz="quarter" idx="11"/>
          </p:nvPr>
        </p:nvSpPr>
        <p:spPr/>
        <p:txBody>
          <a:bodyPr/>
          <a:lstStyle/>
          <a:p>
            <a:r>
              <a:rPr lang="en-US" dirty="0"/>
              <a:t>- Job 29:8-9</a:t>
            </a:r>
          </a:p>
        </p:txBody>
      </p:sp>
    </p:spTree>
    <p:extLst>
      <p:ext uri="{BB962C8B-B14F-4D97-AF65-F5344CB8AC3E}">
        <p14:creationId xmlns:p14="http://schemas.microsoft.com/office/powerpoint/2010/main" val="1977638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CFD62-FA88-9340-A78D-70362C9D9908}"/>
              </a:ext>
            </a:extLst>
          </p:cNvPr>
          <p:cNvSpPr>
            <a:spLocks noGrp="1"/>
          </p:cNvSpPr>
          <p:nvPr>
            <p:ph type="body" sz="quarter" idx="10"/>
          </p:nvPr>
        </p:nvSpPr>
        <p:spPr>
          <a:xfrm>
            <a:off x="713221" y="429598"/>
            <a:ext cx="7858285" cy="3680039"/>
          </a:xfrm>
        </p:spPr>
        <p:txBody>
          <a:bodyPr>
            <a:normAutofit/>
          </a:bodyPr>
          <a:lstStyle/>
          <a:p>
            <a:r>
              <a:rPr lang="en-US" sz="2800" baseline="30000" dirty="0"/>
              <a:t>10</a:t>
            </a:r>
            <a:r>
              <a:rPr lang="en-US" sz="2800" dirty="0"/>
              <a:t> The voice of the nobles was hushed, </a:t>
            </a:r>
          </a:p>
          <a:p>
            <a:r>
              <a:rPr lang="en-US" sz="2800" dirty="0"/>
              <a:t>And their tongue stuck to their palate. </a:t>
            </a:r>
          </a:p>
          <a:p>
            <a:r>
              <a:rPr lang="en-US" sz="2800" baseline="30000" dirty="0"/>
              <a:t>11</a:t>
            </a:r>
            <a:r>
              <a:rPr lang="en-US" sz="2800" dirty="0"/>
              <a:t> “For when the ear heard, it called me blessed, </a:t>
            </a:r>
          </a:p>
          <a:p>
            <a:r>
              <a:rPr lang="en-US" sz="2800" dirty="0"/>
              <a:t>And when the eye saw, it gave witness of me,</a:t>
            </a:r>
          </a:p>
        </p:txBody>
      </p:sp>
      <p:sp>
        <p:nvSpPr>
          <p:cNvPr id="3" name="Text Placeholder 2">
            <a:extLst>
              <a:ext uri="{FF2B5EF4-FFF2-40B4-BE49-F238E27FC236}">
                <a16:creationId xmlns:a16="http://schemas.microsoft.com/office/drawing/2014/main" id="{5DAF961A-AF38-AA43-B3C0-BEBB65951D2F}"/>
              </a:ext>
            </a:extLst>
          </p:cNvPr>
          <p:cNvSpPr>
            <a:spLocks noGrp="1"/>
          </p:cNvSpPr>
          <p:nvPr>
            <p:ph type="body" sz="quarter" idx="11"/>
          </p:nvPr>
        </p:nvSpPr>
        <p:spPr/>
        <p:txBody>
          <a:bodyPr/>
          <a:lstStyle/>
          <a:p>
            <a:r>
              <a:rPr lang="en-US" dirty="0"/>
              <a:t>- Job 29:10-11</a:t>
            </a:r>
          </a:p>
        </p:txBody>
      </p:sp>
    </p:spTree>
    <p:extLst>
      <p:ext uri="{BB962C8B-B14F-4D97-AF65-F5344CB8AC3E}">
        <p14:creationId xmlns:p14="http://schemas.microsoft.com/office/powerpoint/2010/main" val="3201243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99CD-2D00-5947-825D-996AED8117FE}"/>
              </a:ext>
            </a:extLst>
          </p:cNvPr>
          <p:cNvSpPr>
            <a:spLocks noGrp="1"/>
          </p:cNvSpPr>
          <p:nvPr>
            <p:ph type="title"/>
          </p:nvPr>
        </p:nvSpPr>
        <p:spPr/>
        <p:txBody>
          <a:bodyPr>
            <a:normAutofit/>
          </a:bodyPr>
          <a:lstStyle/>
          <a:p>
            <a:pPr algn="l"/>
            <a:r>
              <a:rPr lang="en-US" b="0" dirty="0"/>
              <a:t>During the Practical Struggle we often try to reflect on the </a:t>
            </a:r>
            <a:r>
              <a:rPr lang="en-US" u="sng" dirty="0">
                <a:latin typeface="Lato Black" panose="020F0502020204030203" pitchFamily="34" charset="0"/>
                <a:ea typeface="Lato Black" panose="020F0502020204030203" pitchFamily="34" charset="0"/>
                <a:cs typeface="Lato Black" panose="020F0502020204030203" pitchFamily="34" charset="0"/>
              </a:rPr>
              <a:t>good</a:t>
            </a:r>
            <a:r>
              <a:rPr lang="en-US" b="0" dirty="0"/>
              <a:t> times.</a:t>
            </a:r>
          </a:p>
        </p:txBody>
      </p:sp>
    </p:spTree>
    <p:extLst>
      <p:ext uri="{BB962C8B-B14F-4D97-AF65-F5344CB8AC3E}">
        <p14:creationId xmlns:p14="http://schemas.microsoft.com/office/powerpoint/2010/main" val="2217793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8861-DFD5-B54B-AD98-C40E5E75522C}"/>
              </a:ext>
            </a:extLst>
          </p:cNvPr>
          <p:cNvSpPr>
            <a:spLocks noGrp="1"/>
          </p:cNvSpPr>
          <p:nvPr>
            <p:ph type="body" sz="quarter" idx="10"/>
          </p:nvPr>
        </p:nvSpPr>
        <p:spPr/>
        <p:txBody>
          <a:bodyPr>
            <a:normAutofit/>
          </a:bodyPr>
          <a:lstStyle/>
          <a:p>
            <a:r>
              <a:rPr lang="en-US" sz="2800" baseline="30000" dirty="0"/>
              <a:t>5</a:t>
            </a:r>
            <a:r>
              <a:rPr lang="en-US" sz="2800" dirty="0"/>
              <a:t> “For Job has said, ‘I am righteous, </a:t>
            </a:r>
          </a:p>
          <a:p>
            <a:r>
              <a:rPr lang="en-US" sz="2800" dirty="0"/>
              <a:t>But God has taken away my right; </a:t>
            </a:r>
          </a:p>
          <a:p>
            <a:r>
              <a:rPr lang="en-US" sz="2800" baseline="30000" dirty="0"/>
              <a:t>6</a:t>
            </a:r>
            <a:r>
              <a:rPr lang="en-US" sz="2800" dirty="0"/>
              <a:t> Should I lie concerning my right? </a:t>
            </a:r>
          </a:p>
          <a:p>
            <a:r>
              <a:rPr lang="en-US" sz="2800" dirty="0"/>
              <a:t>My wound is incurable, though I am without transgression.’</a:t>
            </a:r>
          </a:p>
        </p:txBody>
      </p:sp>
      <p:sp>
        <p:nvSpPr>
          <p:cNvPr id="3" name="Text Placeholder 2">
            <a:extLst>
              <a:ext uri="{FF2B5EF4-FFF2-40B4-BE49-F238E27FC236}">
                <a16:creationId xmlns:a16="http://schemas.microsoft.com/office/drawing/2014/main" id="{588D4180-DDD0-584E-B728-AA9462CCFF69}"/>
              </a:ext>
            </a:extLst>
          </p:cNvPr>
          <p:cNvSpPr>
            <a:spLocks noGrp="1"/>
          </p:cNvSpPr>
          <p:nvPr>
            <p:ph type="body" sz="quarter" idx="11"/>
          </p:nvPr>
        </p:nvSpPr>
        <p:spPr/>
        <p:txBody>
          <a:bodyPr/>
          <a:lstStyle/>
          <a:p>
            <a:r>
              <a:rPr lang="en-US" dirty="0"/>
              <a:t>- Job 34:5-6</a:t>
            </a:r>
          </a:p>
        </p:txBody>
      </p:sp>
    </p:spTree>
    <p:extLst>
      <p:ext uri="{BB962C8B-B14F-4D97-AF65-F5344CB8AC3E}">
        <p14:creationId xmlns:p14="http://schemas.microsoft.com/office/powerpoint/2010/main" val="102897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8861-DFD5-B54B-AD98-C40E5E75522C}"/>
              </a:ext>
            </a:extLst>
          </p:cNvPr>
          <p:cNvSpPr>
            <a:spLocks noGrp="1"/>
          </p:cNvSpPr>
          <p:nvPr>
            <p:ph type="body" sz="quarter" idx="10"/>
          </p:nvPr>
        </p:nvSpPr>
        <p:spPr/>
        <p:txBody>
          <a:bodyPr>
            <a:normAutofit/>
          </a:bodyPr>
          <a:lstStyle/>
          <a:p>
            <a:r>
              <a:rPr lang="en-US" sz="2800" baseline="30000" dirty="0"/>
              <a:t>7</a:t>
            </a:r>
            <a:r>
              <a:rPr lang="en-US" sz="2800" dirty="0"/>
              <a:t> “What man is like Job, </a:t>
            </a:r>
          </a:p>
          <a:p>
            <a:r>
              <a:rPr lang="en-US" sz="2800" dirty="0"/>
              <a:t>Who drinks up derision like water, </a:t>
            </a:r>
          </a:p>
          <a:p>
            <a:r>
              <a:rPr lang="en-US" sz="2800" baseline="30000" dirty="0"/>
              <a:t>8</a:t>
            </a:r>
            <a:r>
              <a:rPr lang="en-US" sz="2800" dirty="0"/>
              <a:t> Who goes in company with the workers of iniquity, </a:t>
            </a:r>
          </a:p>
          <a:p>
            <a:r>
              <a:rPr lang="en-US" sz="2800" dirty="0"/>
              <a:t>And walks with wicked men?</a:t>
            </a:r>
          </a:p>
        </p:txBody>
      </p:sp>
      <p:sp>
        <p:nvSpPr>
          <p:cNvPr id="3" name="Text Placeholder 2">
            <a:extLst>
              <a:ext uri="{FF2B5EF4-FFF2-40B4-BE49-F238E27FC236}">
                <a16:creationId xmlns:a16="http://schemas.microsoft.com/office/drawing/2014/main" id="{588D4180-DDD0-584E-B728-AA9462CCFF69}"/>
              </a:ext>
            </a:extLst>
          </p:cNvPr>
          <p:cNvSpPr>
            <a:spLocks noGrp="1"/>
          </p:cNvSpPr>
          <p:nvPr>
            <p:ph type="body" sz="quarter" idx="11"/>
          </p:nvPr>
        </p:nvSpPr>
        <p:spPr/>
        <p:txBody>
          <a:bodyPr/>
          <a:lstStyle/>
          <a:p>
            <a:r>
              <a:rPr lang="en-US" dirty="0"/>
              <a:t>- Job 34:7-8</a:t>
            </a:r>
          </a:p>
        </p:txBody>
      </p:sp>
    </p:spTree>
    <p:extLst>
      <p:ext uri="{BB962C8B-B14F-4D97-AF65-F5344CB8AC3E}">
        <p14:creationId xmlns:p14="http://schemas.microsoft.com/office/powerpoint/2010/main" val="1130930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8861-DFD5-B54B-AD98-C40E5E75522C}"/>
              </a:ext>
            </a:extLst>
          </p:cNvPr>
          <p:cNvSpPr>
            <a:spLocks noGrp="1"/>
          </p:cNvSpPr>
          <p:nvPr>
            <p:ph type="body" sz="quarter" idx="10"/>
          </p:nvPr>
        </p:nvSpPr>
        <p:spPr/>
        <p:txBody>
          <a:bodyPr>
            <a:normAutofit/>
          </a:bodyPr>
          <a:lstStyle/>
          <a:p>
            <a:r>
              <a:rPr lang="en-US" sz="2800" baseline="30000" dirty="0"/>
              <a:t>9</a:t>
            </a:r>
            <a:r>
              <a:rPr lang="en-US" sz="2800" dirty="0"/>
              <a:t> “For he has said, ‘It profits a man nothing </a:t>
            </a:r>
          </a:p>
          <a:p>
            <a:r>
              <a:rPr lang="en-US" sz="2800" dirty="0"/>
              <a:t>When he is pleased with God.’ </a:t>
            </a:r>
          </a:p>
          <a:p>
            <a:r>
              <a:rPr lang="en-US" sz="2800" baseline="30000" dirty="0"/>
              <a:t>10</a:t>
            </a:r>
            <a:r>
              <a:rPr lang="en-US" sz="2800" dirty="0"/>
              <a:t> “Therefore, listen to me, you men of understanding. </a:t>
            </a:r>
          </a:p>
          <a:p>
            <a:r>
              <a:rPr lang="en-US" sz="2800" dirty="0"/>
              <a:t>Far be it from God to do wickedness, </a:t>
            </a:r>
          </a:p>
          <a:p>
            <a:r>
              <a:rPr lang="en-US" sz="2800" dirty="0"/>
              <a:t>And from the Almighty to do wrong.</a:t>
            </a:r>
          </a:p>
        </p:txBody>
      </p:sp>
      <p:sp>
        <p:nvSpPr>
          <p:cNvPr id="3" name="Text Placeholder 2">
            <a:extLst>
              <a:ext uri="{FF2B5EF4-FFF2-40B4-BE49-F238E27FC236}">
                <a16:creationId xmlns:a16="http://schemas.microsoft.com/office/drawing/2014/main" id="{588D4180-DDD0-584E-B728-AA9462CCFF69}"/>
              </a:ext>
            </a:extLst>
          </p:cNvPr>
          <p:cNvSpPr>
            <a:spLocks noGrp="1"/>
          </p:cNvSpPr>
          <p:nvPr>
            <p:ph type="body" sz="quarter" idx="11"/>
          </p:nvPr>
        </p:nvSpPr>
        <p:spPr/>
        <p:txBody>
          <a:bodyPr/>
          <a:lstStyle/>
          <a:p>
            <a:r>
              <a:rPr lang="en-US" dirty="0"/>
              <a:t>- Job 34:9-10</a:t>
            </a:r>
          </a:p>
        </p:txBody>
      </p:sp>
    </p:spTree>
    <p:extLst>
      <p:ext uri="{BB962C8B-B14F-4D97-AF65-F5344CB8AC3E}">
        <p14:creationId xmlns:p14="http://schemas.microsoft.com/office/powerpoint/2010/main" val="408284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8861-DFD5-B54B-AD98-C40E5E75522C}"/>
              </a:ext>
            </a:extLst>
          </p:cNvPr>
          <p:cNvSpPr>
            <a:spLocks noGrp="1"/>
          </p:cNvSpPr>
          <p:nvPr>
            <p:ph type="body" sz="quarter" idx="10"/>
          </p:nvPr>
        </p:nvSpPr>
        <p:spPr/>
        <p:txBody>
          <a:bodyPr>
            <a:normAutofit/>
          </a:bodyPr>
          <a:lstStyle/>
          <a:p>
            <a:r>
              <a:rPr lang="en-US" sz="2800" baseline="30000" dirty="0"/>
              <a:t>11</a:t>
            </a:r>
            <a:r>
              <a:rPr lang="en-US" sz="2800" dirty="0"/>
              <a:t> “For He pays a man according to his work, </a:t>
            </a:r>
          </a:p>
          <a:p>
            <a:r>
              <a:rPr lang="en-US" sz="2800" dirty="0"/>
              <a:t>And makes him find it according to his way. </a:t>
            </a:r>
          </a:p>
          <a:p>
            <a:r>
              <a:rPr lang="en-US" sz="2800" baseline="30000" dirty="0"/>
              <a:t>12</a:t>
            </a:r>
            <a:r>
              <a:rPr lang="en-US" sz="2800" dirty="0"/>
              <a:t> “Surely, God will not act wickedly, </a:t>
            </a:r>
          </a:p>
          <a:p>
            <a:r>
              <a:rPr lang="en-US" sz="2800" dirty="0"/>
              <a:t>And the Almighty will not pervert justice.</a:t>
            </a:r>
          </a:p>
        </p:txBody>
      </p:sp>
      <p:sp>
        <p:nvSpPr>
          <p:cNvPr id="3" name="Text Placeholder 2">
            <a:extLst>
              <a:ext uri="{FF2B5EF4-FFF2-40B4-BE49-F238E27FC236}">
                <a16:creationId xmlns:a16="http://schemas.microsoft.com/office/drawing/2014/main" id="{588D4180-DDD0-584E-B728-AA9462CCFF69}"/>
              </a:ext>
            </a:extLst>
          </p:cNvPr>
          <p:cNvSpPr>
            <a:spLocks noGrp="1"/>
          </p:cNvSpPr>
          <p:nvPr>
            <p:ph type="body" sz="quarter" idx="11"/>
          </p:nvPr>
        </p:nvSpPr>
        <p:spPr/>
        <p:txBody>
          <a:bodyPr/>
          <a:lstStyle/>
          <a:p>
            <a:r>
              <a:rPr lang="en-US" dirty="0"/>
              <a:t>- Job 34:11-12</a:t>
            </a:r>
          </a:p>
        </p:txBody>
      </p:sp>
    </p:spTree>
    <p:extLst>
      <p:ext uri="{BB962C8B-B14F-4D97-AF65-F5344CB8AC3E}">
        <p14:creationId xmlns:p14="http://schemas.microsoft.com/office/powerpoint/2010/main" val="4281190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8861-DFD5-B54B-AD98-C40E5E75522C}"/>
              </a:ext>
            </a:extLst>
          </p:cNvPr>
          <p:cNvSpPr>
            <a:spLocks noGrp="1"/>
          </p:cNvSpPr>
          <p:nvPr>
            <p:ph type="body" sz="quarter" idx="10"/>
          </p:nvPr>
        </p:nvSpPr>
        <p:spPr/>
        <p:txBody>
          <a:bodyPr>
            <a:normAutofit/>
          </a:bodyPr>
          <a:lstStyle/>
          <a:p>
            <a:r>
              <a:rPr lang="en-US" sz="2800" baseline="30000" dirty="0"/>
              <a:t>13</a:t>
            </a:r>
            <a:r>
              <a:rPr lang="en-US" sz="2800" dirty="0"/>
              <a:t> “Who gave Him authority over the earth? </a:t>
            </a:r>
          </a:p>
          <a:p>
            <a:r>
              <a:rPr lang="en-US" sz="2800" dirty="0"/>
              <a:t>And who has laid on Him the whole world? </a:t>
            </a:r>
          </a:p>
          <a:p>
            <a:r>
              <a:rPr lang="en-US" sz="2800" baseline="30000" dirty="0"/>
              <a:t>14</a:t>
            </a:r>
            <a:r>
              <a:rPr lang="en-US" sz="2800" dirty="0"/>
              <a:t> “If He should determine to do so, </a:t>
            </a:r>
          </a:p>
          <a:p>
            <a:r>
              <a:rPr lang="en-US" sz="2800" dirty="0"/>
              <a:t>If He should gather to Himself His spirit and His breath,</a:t>
            </a:r>
          </a:p>
        </p:txBody>
      </p:sp>
      <p:sp>
        <p:nvSpPr>
          <p:cNvPr id="3" name="Text Placeholder 2">
            <a:extLst>
              <a:ext uri="{FF2B5EF4-FFF2-40B4-BE49-F238E27FC236}">
                <a16:creationId xmlns:a16="http://schemas.microsoft.com/office/drawing/2014/main" id="{588D4180-DDD0-584E-B728-AA9462CCFF69}"/>
              </a:ext>
            </a:extLst>
          </p:cNvPr>
          <p:cNvSpPr>
            <a:spLocks noGrp="1"/>
          </p:cNvSpPr>
          <p:nvPr>
            <p:ph type="body" sz="quarter" idx="11"/>
          </p:nvPr>
        </p:nvSpPr>
        <p:spPr/>
        <p:txBody>
          <a:bodyPr/>
          <a:lstStyle/>
          <a:p>
            <a:r>
              <a:rPr lang="en-US" dirty="0"/>
              <a:t>- Job 34:13-14</a:t>
            </a:r>
          </a:p>
        </p:txBody>
      </p:sp>
    </p:spTree>
    <p:extLst>
      <p:ext uri="{BB962C8B-B14F-4D97-AF65-F5344CB8AC3E}">
        <p14:creationId xmlns:p14="http://schemas.microsoft.com/office/powerpoint/2010/main" val="1819932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48861-DFD5-B54B-AD98-C40E5E75522C}"/>
              </a:ext>
            </a:extLst>
          </p:cNvPr>
          <p:cNvSpPr>
            <a:spLocks noGrp="1"/>
          </p:cNvSpPr>
          <p:nvPr>
            <p:ph type="body" sz="quarter" idx="10"/>
          </p:nvPr>
        </p:nvSpPr>
        <p:spPr/>
        <p:txBody>
          <a:bodyPr>
            <a:normAutofit/>
          </a:bodyPr>
          <a:lstStyle/>
          <a:p>
            <a:r>
              <a:rPr lang="en-US" dirty="0"/>
              <a:t>All flesh would perish together, </a:t>
            </a:r>
          </a:p>
          <a:p>
            <a:r>
              <a:rPr lang="en-US" dirty="0"/>
              <a:t>And man would return to dust.</a:t>
            </a:r>
          </a:p>
        </p:txBody>
      </p:sp>
      <p:sp>
        <p:nvSpPr>
          <p:cNvPr id="3" name="Text Placeholder 2">
            <a:extLst>
              <a:ext uri="{FF2B5EF4-FFF2-40B4-BE49-F238E27FC236}">
                <a16:creationId xmlns:a16="http://schemas.microsoft.com/office/drawing/2014/main" id="{588D4180-DDD0-584E-B728-AA9462CCFF69}"/>
              </a:ext>
            </a:extLst>
          </p:cNvPr>
          <p:cNvSpPr>
            <a:spLocks noGrp="1"/>
          </p:cNvSpPr>
          <p:nvPr>
            <p:ph type="body" sz="quarter" idx="11"/>
          </p:nvPr>
        </p:nvSpPr>
        <p:spPr/>
        <p:txBody>
          <a:bodyPr/>
          <a:lstStyle/>
          <a:p>
            <a:r>
              <a:rPr lang="en-US" dirty="0"/>
              <a:t>- Job 34:15</a:t>
            </a:r>
          </a:p>
        </p:txBody>
      </p:sp>
    </p:spTree>
    <p:extLst>
      <p:ext uri="{BB962C8B-B14F-4D97-AF65-F5344CB8AC3E}">
        <p14:creationId xmlns:p14="http://schemas.microsoft.com/office/powerpoint/2010/main" val="879790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99CD-2D00-5947-825D-996AED8117FE}"/>
              </a:ext>
            </a:extLst>
          </p:cNvPr>
          <p:cNvSpPr>
            <a:spLocks noGrp="1"/>
          </p:cNvSpPr>
          <p:nvPr>
            <p:ph type="title"/>
          </p:nvPr>
        </p:nvSpPr>
        <p:spPr/>
        <p:txBody>
          <a:bodyPr>
            <a:normAutofit/>
          </a:bodyPr>
          <a:lstStyle/>
          <a:p>
            <a:pPr algn="l"/>
            <a:r>
              <a:rPr lang="en-US" b="0" dirty="0"/>
              <a:t>Is God </a:t>
            </a:r>
            <a:r>
              <a:rPr lang="en-US" u="sng" dirty="0">
                <a:latin typeface="Lato Black" panose="020F0502020204030203" pitchFamily="34" charset="0"/>
                <a:ea typeface="Lato Black" panose="020F0502020204030203" pitchFamily="34" charset="0"/>
                <a:cs typeface="Lato Black" panose="020F0502020204030203" pitchFamily="34" charset="0"/>
              </a:rPr>
              <a:t>unfair</a:t>
            </a:r>
            <a:r>
              <a:rPr lang="en-US" b="0" dirty="0"/>
              <a:t> when he allows us to lose something which was never ours to begin with?</a:t>
            </a:r>
          </a:p>
        </p:txBody>
      </p:sp>
    </p:spTree>
    <p:extLst>
      <p:ext uri="{BB962C8B-B14F-4D97-AF65-F5344CB8AC3E}">
        <p14:creationId xmlns:p14="http://schemas.microsoft.com/office/powerpoint/2010/main" val="182535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normAutofit/>
          </a:bodyPr>
          <a:lstStyle/>
          <a:p>
            <a:r>
              <a:rPr lang="en-US" baseline="30000" dirty="0"/>
              <a:t>8</a:t>
            </a:r>
            <a:r>
              <a:rPr lang="en-US" dirty="0"/>
              <a:t> The Lord said to Satan, “Have you considered My servant Job? For there is no one like him on the earth, a blameless and upright man, fearing God and turning away from evil.” </a:t>
            </a:r>
            <a:r>
              <a:rPr lang="en-US" baseline="30000" dirty="0"/>
              <a:t>9</a:t>
            </a:r>
            <a:r>
              <a:rPr lang="en-US" dirty="0"/>
              <a:t> Then Satan answered the Lord, “Does Job fear God for nothing?</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1:8-9</a:t>
            </a:r>
          </a:p>
        </p:txBody>
      </p:sp>
    </p:spTree>
    <p:extLst>
      <p:ext uri="{BB962C8B-B14F-4D97-AF65-F5344CB8AC3E}">
        <p14:creationId xmlns:p14="http://schemas.microsoft.com/office/powerpoint/2010/main" val="2305159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B298A-7479-CB44-8B39-797EB607D81F}"/>
              </a:ext>
            </a:extLst>
          </p:cNvPr>
          <p:cNvSpPr>
            <a:spLocks noGrp="1"/>
          </p:cNvSpPr>
          <p:nvPr>
            <p:ph type="body" sz="quarter" idx="10"/>
          </p:nvPr>
        </p:nvSpPr>
        <p:spPr/>
        <p:txBody>
          <a:bodyPr>
            <a:normAutofit/>
          </a:bodyPr>
          <a:lstStyle/>
          <a:p>
            <a:r>
              <a:rPr lang="en-US" baseline="30000" dirty="0"/>
              <a:t>1</a:t>
            </a:r>
            <a:r>
              <a:rPr lang="en-US" dirty="0"/>
              <a:t> Then Job answered the Lord and said, </a:t>
            </a:r>
          </a:p>
          <a:p>
            <a:r>
              <a:rPr lang="en-US" sz="2800" baseline="30000" dirty="0"/>
              <a:t>2</a:t>
            </a:r>
            <a:r>
              <a:rPr lang="en-US" sz="2800" dirty="0"/>
              <a:t> “I know that You can do all things, </a:t>
            </a:r>
          </a:p>
          <a:p>
            <a:r>
              <a:rPr lang="en-US" sz="2800" dirty="0"/>
              <a:t>And that no purpose of Yours can be thwarted. </a:t>
            </a:r>
          </a:p>
        </p:txBody>
      </p:sp>
      <p:sp>
        <p:nvSpPr>
          <p:cNvPr id="3" name="Text Placeholder 2">
            <a:extLst>
              <a:ext uri="{FF2B5EF4-FFF2-40B4-BE49-F238E27FC236}">
                <a16:creationId xmlns:a16="http://schemas.microsoft.com/office/drawing/2014/main" id="{BA8F5228-E9AF-7E49-8FBB-DFF8FECBFD5B}"/>
              </a:ext>
            </a:extLst>
          </p:cNvPr>
          <p:cNvSpPr>
            <a:spLocks noGrp="1"/>
          </p:cNvSpPr>
          <p:nvPr>
            <p:ph type="body" sz="quarter" idx="11"/>
          </p:nvPr>
        </p:nvSpPr>
        <p:spPr/>
        <p:txBody>
          <a:bodyPr/>
          <a:lstStyle/>
          <a:p>
            <a:r>
              <a:rPr lang="en-US" dirty="0"/>
              <a:t>- Job 42:1-2</a:t>
            </a:r>
          </a:p>
        </p:txBody>
      </p:sp>
    </p:spTree>
    <p:extLst>
      <p:ext uri="{BB962C8B-B14F-4D97-AF65-F5344CB8AC3E}">
        <p14:creationId xmlns:p14="http://schemas.microsoft.com/office/powerpoint/2010/main" val="3269524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B298A-7479-CB44-8B39-797EB607D81F}"/>
              </a:ext>
            </a:extLst>
          </p:cNvPr>
          <p:cNvSpPr>
            <a:spLocks noGrp="1"/>
          </p:cNvSpPr>
          <p:nvPr>
            <p:ph type="body" sz="quarter" idx="10"/>
          </p:nvPr>
        </p:nvSpPr>
        <p:spPr>
          <a:xfrm>
            <a:off x="713221" y="429598"/>
            <a:ext cx="7079057" cy="3680039"/>
          </a:xfrm>
        </p:spPr>
        <p:txBody>
          <a:bodyPr>
            <a:normAutofit lnSpcReduction="10000"/>
          </a:bodyPr>
          <a:lstStyle/>
          <a:p>
            <a:r>
              <a:rPr lang="en-US" sz="2800" baseline="30000" dirty="0"/>
              <a:t>3</a:t>
            </a:r>
            <a:r>
              <a:rPr lang="en-US" sz="2800" dirty="0"/>
              <a:t> ‘Who is this that hides counsel without knowledge?’ </a:t>
            </a:r>
          </a:p>
          <a:p>
            <a:r>
              <a:rPr lang="en-US" sz="2800" dirty="0"/>
              <a:t>Therefore I have declared that which I did not understand, </a:t>
            </a:r>
          </a:p>
          <a:p>
            <a:r>
              <a:rPr lang="en-US" sz="2800" dirty="0"/>
              <a:t>Things too wonderful for me, which I did not know.”</a:t>
            </a:r>
          </a:p>
          <a:p>
            <a:r>
              <a:rPr lang="en-US" sz="2800" baseline="30000" dirty="0"/>
              <a:t>4</a:t>
            </a:r>
            <a:r>
              <a:rPr lang="en-US" sz="2800" dirty="0"/>
              <a:t> ‘Hear, now, and I will speak; </a:t>
            </a:r>
            <a:br>
              <a:rPr lang="en-US" sz="2800" dirty="0"/>
            </a:br>
            <a:r>
              <a:rPr lang="en-US" sz="2800" dirty="0"/>
              <a:t>I will ask You, and You instruct me.’</a:t>
            </a:r>
          </a:p>
        </p:txBody>
      </p:sp>
      <p:sp>
        <p:nvSpPr>
          <p:cNvPr id="3" name="Text Placeholder 2">
            <a:extLst>
              <a:ext uri="{FF2B5EF4-FFF2-40B4-BE49-F238E27FC236}">
                <a16:creationId xmlns:a16="http://schemas.microsoft.com/office/drawing/2014/main" id="{BA8F5228-E9AF-7E49-8FBB-DFF8FECBFD5B}"/>
              </a:ext>
            </a:extLst>
          </p:cNvPr>
          <p:cNvSpPr>
            <a:spLocks noGrp="1"/>
          </p:cNvSpPr>
          <p:nvPr>
            <p:ph type="body" sz="quarter" idx="11"/>
          </p:nvPr>
        </p:nvSpPr>
        <p:spPr/>
        <p:txBody>
          <a:bodyPr/>
          <a:lstStyle/>
          <a:p>
            <a:r>
              <a:rPr lang="en-US" dirty="0"/>
              <a:t>- Job 42:3-4</a:t>
            </a:r>
          </a:p>
        </p:txBody>
      </p:sp>
    </p:spTree>
    <p:extLst>
      <p:ext uri="{BB962C8B-B14F-4D97-AF65-F5344CB8AC3E}">
        <p14:creationId xmlns:p14="http://schemas.microsoft.com/office/powerpoint/2010/main" val="1142467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B298A-7479-CB44-8B39-797EB607D81F}"/>
              </a:ext>
            </a:extLst>
          </p:cNvPr>
          <p:cNvSpPr>
            <a:spLocks noGrp="1"/>
          </p:cNvSpPr>
          <p:nvPr>
            <p:ph type="body" sz="quarter" idx="10"/>
          </p:nvPr>
        </p:nvSpPr>
        <p:spPr>
          <a:xfrm>
            <a:off x="713221" y="429598"/>
            <a:ext cx="7635649" cy="3680039"/>
          </a:xfrm>
        </p:spPr>
        <p:txBody>
          <a:bodyPr>
            <a:normAutofit/>
          </a:bodyPr>
          <a:lstStyle/>
          <a:p>
            <a:r>
              <a:rPr lang="en-US" sz="2800" baseline="30000" dirty="0"/>
              <a:t>5</a:t>
            </a:r>
            <a:r>
              <a:rPr lang="en-US" sz="2800" dirty="0"/>
              <a:t> “I have heard of You by the hearing of the ear; </a:t>
            </a:r>
          </a:p>
          <a:p>
            <a:r>
              <a:rPr lang="en-US" sz="2800" dirty="0"/>
              <a:t>But now my eye sees You; </a:t>
            </a:r>
          </a:p>
          <a:p>
            <a:r>
              <a:rPr lang="en-US" sz="2800" baseline="30000" dirty="0"/>
              <a:t>6</a:t>
            </a:r>
            <a:r>
              <a:rPr lang="en-US" sz="2800" dirty="0"/>
              <a:t> Therefore I retract, </a:t>
            </a:r>
          </a:p>
          <a:p>
            <a:r>
              <a:rPr lang="en-US" sz="2800" dirty="0"/>
              <a:t>And I repent in dust and ashes.”</a:t>
            </a:r>
          </a:p>
        </p:txBody>
      </p:sp>
      <p:sp>
        <p:nvSpPr>
          <p:cNvPr id="3" name="Text Placeholder 2">
            <a:extLst>
              <a:ext uri="{FF2B5EF4-FFF2-40B4-BE49-F238E27FC236}">
                <a16:creationId xmlns:a16="http://schemas.microsoft.com/office/drawing/2014/main" id="{BA8F5228-E9AF-7E49-8FBB-DFF8FECBFD5B}"/>
              </a:ext>
            </a:extLst>
          </p:cNvPr>
          <p:cNvSpPr>
            <a:spLocks noGrp="1"/>
          </p:cNvSpPr>
          <p:nvPr>
            <p:ph type="body" sz="quarter" idx="11"/>
          </p:nvPr>
        </p:nvSpPr>
        <p:spPr/>
        <p:txBody>
          <a:bodyPr/>
          <a:lstStyle/>
          <a:p>
            <a:r>
              <a:rPr lang="en-US" dirty="0"/>
              <a:t>- Job 42:5-6</a:t>
            </a:r>
          </a:p>
        </p:txBody>
      </p:sp>
    </p:spTree>
    <p:extLst>
      <p:ext uri="{BB962C8B-B14F-4D97-AF65-F5344CB8AC3E}">
        <p14:creationId xmlns:p14="http://schemas.microsoft.com/office/powerpoint/2010/main" val="2097377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99CD-2D00-5947-825D-996AED8117FE}"/>
              </a:ext>
            </a:extLst>
          </p:cNvPr>
          <p:cNvSpPr>
            <a:spLocks noGrp="1"/>
          </p:cNvSpPr>
          <p:nvPr>
            <p:ph type="title"/>
          </p:nvPr>
        </p:nvSpPr>
        <p:spPr>
          <a:xfrm>
            <a:off x="1073426" y="465439"/>
            <a:ext cx="7455289" cy="4236288"/>
          </a:xfrm>
        </p:spPr>
        <p:txBody>
          <a:bodyPr>
            <a:normAutofit/>
          </a:bodyPr>
          <a:lstStyle/>
          <a:p>
            <a:pPr algn="l"/>
            <a:r>
              <a:rPr lang="en-US" sz="4400" b="0" dirty="0"/>
              <a:t>In times of struggle, </a:t>
            </a:r>
            <a:r>
              <a:rPr lang="en-US" sz="4400" u="sng" dirty="0">
                <a:latin typeface="Lato Black" panose="020F0502020204030203" pitchFamily="34" charset="0"/>
                <a:ea typeface="Lato Black" panose="020F0502020204030203" pitchFamily="34" charset="0"/>
                <a:cs typeface="Lato Black" panose="020F0502020204030203" pitchFamily="34" charset="0"/>
              </a:rPr>
              <a:t>humility</a:t>
            </a:r>
            <a:r>
              <a:rPr lang="en-US" sz="4400" b="0" dirty="0"/>
              <a:t> </a:t>
            </a:r>
            <a:br>
              <a:rPr lang="en-US" sz="4400" b="0" dirty="0"/>
            </a:br>
            <a:r>
              <a:rPr lang="en-US" sz="4400" b="0" dirty="0"/>
              <a:t>will lead you back to God.</a:t>
            </a:r>
          </a:p>
        </p:txBody>
      </p:sp>
    </p:spTree>
    <p:extLst>
      <p:ext uri="{BB962C8B-B14F-4D97-AF65-F5344CB8AC3E}">
        <p14:creationId xmlns:p14="http://schemas.microsoft.com/office/powerpoint/2010/main" val="421366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lstStyle/>
          <a:p>
            <a:r>
              <a:rPr lang="en-US" dirty="0"/>
              <a:t>Have You not made a hedge about him and his house and all that he has, on every side? You have blessed the work of his hands, and his possessions have increased in the land.</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1:10</a:t>
            </a:r>
          </a:p>
        </p:txBody>
      </p:sp>
    </p:spTree>
    <p:extLst>
      <p:ext uri="{BB962C8B-B14F-4D97-AF65-F5344CB8AC3E}">
        <p14:creationId xmlns:p14="http://schemas.microsoft.com/office/powerpoint/2010/main" val="293087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lstStyle/>
          <a:p>
            <a:r>
              <a:rPr lang="en-US" baseline="30000" dirty="0"/>
              <a:t>11</a:t>
            </a:r>
            <a:r>
              <a:rPr lang="en-US" dirty="0"/>
              <a:t> But put forth Your hand now and touch all that he has; he will surely curse You to Your face.” </a:t>
            </a:r>
            <a:r>
              <a:rPr lang="en-US" baseline="30000" dirty="0"/>
              <a:t>12</a:t>
            </a:r>
            <a:r>
              <a:rPr lang="en-US" dirty="0"/>
              <a:t> Then the Lord said to Satan, “Behold, all that he has is in your power, only do not put forth your hand on him.” So Satan departed from the presence of the Lord.</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1:11-12</a:t>
            </a:r>
          </a:p>
        </p:txBody>
      </p:sp>
    </p:spTree>
    <p:extLst>
      <p:ext uri="{BB962C8B-B14F-4D97-AF65-F5344CB8AC3E}">
        <p14:creationId xmlns:p14="http://schemas.microsoft.com/office/powerpoint/2010/main" val="247678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F6AB9-57E2-4541-956C-0852027B705A}"/>
              </a:ext>
            </a:extLst>
          </p:cNvPr>
          <p:cNvSpPr>
            <a:spLocks noGrp="1"/>
          </p:cNvSpPr>
          <p:nvPr>
            <p:ph type="body" sz="quarter" idx="10"/>
          </p:nvPr>
        </p:nvSpPr>
        <p:spPr/>
        <p:txBody>
          <a:bodyPr/>
          <a:lstStyle/>
          <a:p>
            <a:r>
              <a:rPr lang="en-US" baseline="30000" dirty="0"/>
              <a:t>13</a:t>
            </a:r>
            <a:r>
              <a:rPr lang="en-US" dirty="0"/>
              <a:t> Now on the day when his sons and his daughters were eating and drinking wine in their oldest brother’s house, </a:t>
            </a:r>
            <a:br>
              <a:rPr lang="en-US" dirty="0"/>
            </a:br>
            <a:r>
              <a:rPr lang="en-US" baseline="30000" dirty="0"/>
              <a:t>14</a:t>
            </a:r>
            <a:r>
              <a:rPr lang="en-US" dirty="0"/>
              <a:t> a messenger came to Job and said, “The oxen were plowing and the donkeys feeding beside them,</a:t>
            </a:r>
          </a:p>
        </p:txBody>
      </p:sp>
      <p:sp>
        <p:nvSpPr>
          <p:cNvPr id="3" name="Text Placeholder 2">
            <a:extLst>
              <a:ext uri="{FF2B5EF4-FFF2-40B4-BE49-F238E27FC236}">
                <a16:creationId xmlns:a16="http://schemas.microsoft.com/office/drawing/2014/main" id="{F0AA8850-9A08-5E43-9F10-2CFF3E0188C6}"/>
              </a:ext>
            </a:extLst>
          </p:cNvPr>
          <p:cNvSpPr>
            <a:spLocks noGrp="1"/>
          </p:cNvSpPr>
          <p:nvPr>
            <p:ph type="body" sz="quarter" idx="11"/>
          </p:nvPr>
        </p:nvSpPr>
        <p:spPr/>
        <p:txBody>
          <a:bodyPr/>
          <a:lstStyle/>
          <a:p>
            <a:r>
              <a:rPr lang="en-US" dirty="0"/>
              <a:t>- Job 1:13-14</a:t>
            </a:r>
          </a:p>
        </p:txBody>
      </p:sp>
    </p:spTree>
    <p:extLst>
      <p:ext uri="{BB962C8B-B14F-4D97-AF65-F5344CB8AC3E}">
        <p14:creationId xmlns:p14="http://schemas.microsoft.com/office/powerpoint/2010/main" val="3230271640"/>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2559</Words>
  <Application>Microsoft Macintosh PowerPoint</Application>
  <PresentationFormat>On-screen Show (16:9)</PresentationFormat>
  <Paragraphs>203</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Lato</vt:lpstr>
      <vt:lpstr>Lato Black</vt:lpstr>
      <vt:lpstr>Lato Regular</vt:lpstr>
      <vt:lpstr>With Title</vt:lpstr>
      <vt:lpstr>PowerPoint Presentation</vt:lpstr>
      <vt:lpstr>PowerPoint Presentation</vt:lpstr>
      <vt:lpstr>PowerPoint Presentation</vt:lpstr>
      <vt:lpstr>Job loved God and served mankind.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 believed that suffering and hardship could make people turn away from God.</vt:lpstr>
      <vt:lpstr>PowerPoint Presentation</vt:lpstr>
      <vt:lpstr>PowerPoint Presentation</vt:lpstr>
      <vt:lpstr>PowerPoint Presentation</vt:lpstr>
      <vt:lpstr>PowerPoint Presentation</vt:lpstr>
      <vt:lpstr>PowerPoint Presentation</vt:lpstr>
      <vt:lpstr>Satan tried to prove how easy it was to have faith when all was well.</vt:lpstr>
      <vt:lpstr>PowerPoint Presentation</vt:lpstr>
      <vt:lpstr>PowerPoint Presentation</vt:lpstr>
      <vt:lpstr>PowerPoint Presentation</vt:lpstr>
      <vt:lpstr>PowerPoint Presentation</vt:lpstr>
      <vt:lpstr>During hard times we often feel like God is allowing us to suffer beyond our limits.</vt:lpstr>
      <vt:lpstr>PowerPoint Presentation</vt:lpstr>
      <vt:lpstr>PowerPoint Presentation</vt:lpstr>
      <vt:lpstr>Job struggled with whether it was worth it to obey God.  We call this the Practical Struggle.</vt:lpstr>
      <vt:lpstr>PowerPoint Presentation</vt:lpstr>
      <vt:lpstr>PowerPoint Presentation</vt:lpstr>
      <vt:lpstr>PowerPoint Presentation</vt:lpstr>
      <vt:lpstr>PowerPoint Presentation</vt:lpstr>
      <vt:lpstr>Job’s struggle stemmed from his faulty theology.</vt:lpstr>
      <vt:lpstr>PowerPoint Presentation</vt:lpstr>
      <vt:lpstr>PowerPoint Presentation</vt:lpstr>
      <vt:lpstr>PowerPoint Presentation</vt:lpstr>
      <vt:lpstr>Job perceived injustice in this world;  the righteous suffer while the wicked go unharmed.</vt:lpstr>
      <vt:lpstr>PowerPoint Presentation</vt:lpstr>
      <vt:lpstr>PowerPoint Presentation</vt:lpstr>
      <vt:lpstr>PowerPoint Presentation</vt:lpstr>
      <vt:lpstr>PowerPoint Presentation</vt:lpstr>
      <vt:lpstr>Eliphaz was a miserable comforter because of his own faulty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the Practical Struggle we often try to reflect on the good times.</vt:lpstr>
      <vt:lpstr>PowerPoint Presentation</vt:lpstr>
      <vt:lpstr>PowerPoint Presentation</vt:lpstr>
      <vt:lpstr>PowerPoint Presentation</vt:lpstr>
      <vt:lpstr>PowerPoint Presentation</vt:lpstr>
      <vt:lpstr>PowerPoint Presentation</vt:lpstr>
      <vt:lpstr>PowerPoint Presentation</vt:lpstr>
      <vt:lpstr>Is God unfair when he allows us to lose something which was never ours to begin with?</vt:lpstr>
      <vt:lpstr>PowerPoint Presentation</vt:lpstr>
      <vt:lpstr>PowerPoint Presentation</vt:lpstr>
      <vt:lpstr>PowerPoint Presentation</vt:lpstr>
      <vt:lpstr>In times of struggle, humility  will lead you back to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308</cp:revision>
  <dcterms:created xsi:type="dcterms:W3CDTF">2014-04-30T18:34:38Z</dcterms:created>
  <dcterms:modified xsi:type="dcterms:W3CDTF">2022-03-08T22:55:27Z</dcterms:modified>
</cp:coreProperties>
</file>