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04" r:id="rId2"/>
    <p:sldId id="305" r:id="rId3"/>
    <p:sldId id="306" r:id="rId4"/>
    <p:sldId id="307" r:id="rId5"/>
    <p:sldId id="308" r:id="rId6"/>
    <p:sldId id="309" r:id="rId7"/>
    <p:sldId id="311" r:id="rId8"/>
    <p:sldId id="312" r:id="rId9"/>
    <p:sldId id="310" r:id="rId10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italic r:id="rId21"/>
      <p:boldItalic r:id="rId22"/>
    </p:embeddedFont>
    <p:embeddedFont>
      <p:font typeface="Lato Medium" panose="020F0502020204030203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93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37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body" idx="1"/>
          </p:nvPr>
        </p:nvSpPr>
        <p:spPr>
          <a:xfrm>
            <a:off x="878203" y="1428801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 dirty="0"/>
              <a:t>7</a:t>
            </a:r>
            <a:endParaRPr dirty="0"/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James the Less, Simon the Zealot, Judas (Not Iscariot)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Faces in the Crowd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7 -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D3A32-F8B7-E940-80E6-6C97D695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10789"/>
            <a:ext cx="7913687" cy="348289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Review of information </a:t>
            </a:r>
            <a:br>
              <a:rPr lang="en-US" sz="4400" dirty="0"/>
            </a:br>
            <a:r>
              <a:rPr lang="en-US" sz="4400" dirty="0"/>
              <a:t>on the three</a:t>
            </a:r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What we learn from </a:t>
            </a:r>
            <a:br>
              <a:rPr lang="en-US" sz="4400" dirty="0"/>
            </a:br>
            <a:r>
              <a:rPr lang="en-US" sz="4400" dirty="0"/>
              <a:t>these 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James the Less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A7378-E677-8146-A893-078525BEA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Named in the listing of the Apostles and secondarily in Mark 15:40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A small, young, quiet man </a:t>
            </a:r>
            <a:br>
              <a:rPr lang="en-US" sz="4400" dirty="0"/>
            </a:br>
            <a:r>
              <a:rPr lang="en-US" sz="4400" dirty="0"/>
              <a:t>in the background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Simon the Zealot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40FB-5A9B-E34D-952B-9F4E3443A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Named in the listings </a:t>
            </a:r>
            <a:br>
              <a:rPr lang="en-US" sz="4800" dirty="0"/>
            </a:br>
            <a:r>
              <a:rPr lang="en-US" sz="4800" dirty="0"/>
              <a:t>of the Apostles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An extremist, </a:t>
            </a:r>
            <a:br>
              <a:rPr lang="en-US" sz="4800" dirty="0"/>
            </a:br>
            <a:r>
              <a:rPr lang="en-US" sz="4800" dirty="0"/>
              <a:t>given to passions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Judas (not Iscariot)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0CF27-CA5C-1E41-B412-CDBAF7B2D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12420">
              <a:spcBef>
                <a:spcPts val="0"/>
              </a:spcBef>
              <a:buSzPct val="100000"/>
            </a:pPr>
            <a:r>
              <a:rPr lang="en-US" sz="3600" dirty="0"/>
              <a:t>Differentiates him from </a:t>
            </a:r>
            <a:br>
              <a:rPr lang="en-US" sz="3600" dirty="0"/>
            </a:br>
            <a:r>
              <a:rPr lang="en-US" sz="3600" dirty="0"/>
              <a:t>Judas the betrayer</a:t>
            </a:r>
          </a:p>
          <a:p>
            <a:pPr marL="342900" lvl="0" indent="-312420">
              <a:spcBef>
                <a:spcPts val="2400"/>
              </a:spcBef>
              <a:buSzPct val="100000"/>
            </a:pPr>
            <a:r>
              <a:rPr lang="en-US" sz="3600" dirty="0"/>
              <a:t>Also known as </a:t>
            </a:r>
            <a:r>
              <a:rPr lang="en-US" sz="3600" dirty="0" err="1"/>
              <a:t>Lebbaeus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surnamed Thaddaeus </a:t>
            </a:r>
            <a:r>
              <a:rPr lang="en-US" sz="2800" dirty="0"/>
              <a:t>(Matthew 10:3)</a:t>
            </a:r>
          </a:p>
          <a:p>
            <a:pPr marL="342900" lvl="0" indent="-312420">
              <a:spcBef>
                <a:spcPts val="2400"/>
              </a:spcBef>
              <a:buSzPct val="100000"/>
            </a:pPr>
            <a:r>
              <a:rPr lang="en-US" sz="3600" dirty="0"/>
              <a:t>Mentioned in John 14:21-22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These Three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11934-C739-3340-A413-DD64B0E59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93371"/>
            <a:ext cx="7913687" cy="3500309"/>
          </a:xfrm>
        </p:spPr>
        <p:txBody>
          <a:bodyPr>
            <a:normAutofit/>
          </a:bodyPr>
          <a:lstStyle/>
          <a:p>
            <a:pPr marL="342900" lvl="0" indent="-327660">
              <a:spcBef>
                <a:spcPts val="0"/>
              </a:spcBef>
              <a:buSzPct val="100000"/>
            </a:pPr>
            <a:r>
              <a:rPr lang="en-US" sz="4800" b="1" dirty="0"/>
              <a:t>It’s about the Master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These Three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11934-C739-3340-A413-DD64B0E59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93371"/>
            <a:ext cx="7913687" cy="3500309"/>
          </a:xfrm>
        </p:spPr>
        <p:txBody>
          <a:bodyPr>
            <a:normAutofit/>
          </a:bodyPr>
          <a:lstStyle/>
          <a:p>
            <a:pPr marL="342900" lvl="0" indent="-327660">
              <a:spcBef>
                <a:spcPts val="0"/>
              </a:spcBef>
              <a:buSzPct val="100000"/>
            </a:pPr>
            <a:r>
              <a:rPr lang="en-US" dirty="0"/>
              <a:t>It’s about the Master</a:t>
            </a:r>
            <a:endParaRPr lang="en-US" sz="1400" dirty="0"/>
          </a:p>
          <a:p>
            <a:pPr marL="342900" lvl="0" indent="-327660">
              <a:spcBef>
                <a:spcPts val="2400"/>
              </a:spcBef>
              <a:buSzPct val="100000"/>
            </a:pPr>
            <a:r>
              <a:rPr lang="en-US" sz="4400" b="1" dirty="0"/>
              <a:t>There is glory in the ordinary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57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These Three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11934-C739-3340-A413-DD64B0E59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93371"/>
            <a:ext cx="7913687" cy="3500309"/>
          </a:xfrm>
        </p:spPr>
        <p:txBody>
          <a:bodyPr>
            <a:normAutofit/>
          </a:bodyPr>
          <a:lstStyle/>
          <a:p>
            <a:pPr marL="342900" lvl="0" indent="-327660">
              <a:spcBef>
                <a:spcPts val="0"/>
              </a:spcBef>
              <a:buSzPct val="100000"/>
            </a:pPr>
            <a:r>
              <a:rPr lang="en-US" dirty="0"/>
              <a:t>It’s about the Master</a:t>
            </a:r>
            <a:endParaRPr lang="en-US" sz="1400" dirty="0"/>
          </a:p>
          <a:p>
            <a:pPr marL="342900" lvl="0" indent="-327660">
              <a:spcBef>
                <a:spcPts val="2400"/>
              </a:spcBef>
              <a:buSzPct val="100000"/>
            </a:pPr>
            <a:r>
              <a:rPr lang="en-US" dirty="0"/>
              <a:t>There is glory in the ordinary</a:t>
            </a:r>
            <a:endParaRPr lang="en-US" sz="1400" dirty="0"/>
          </a:p>
          <a:p>
            <a:pPr marL="342900" lvl="0" indent="-327660">
              <a:spcBef>
                <a:spcPts val="2400"/>
              </a:spcBef>
              <a:buSzPct val="100000"/>
            </a:pPr>
            <a:r>
              <a:rPr lang="en-US" sz="4000" b="1" dirty="0"/>
              <a:t>Expressed the durability of faith</a:t>
            </a:r>
          </a:p>
        </p:txBody>
      </p:sp>
    </p:spTree>
    <p:extLst>
      <p:ext uri="{BB962C8B-B14F-4D97-AF65-F5344CB8AC3E}">
        <p14:creationId xmlns:p14="http://schemas.microsoft.com/office/powerpoint/2010/main" val="2152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C0B36-71DB-8742-9E16-E51180634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Counted among the twelve by Jesus and ever faithful</a:t>
            </a:r>
            <a:endParaRPr lang="en-US" sz="2000" dirty="0"/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Introduced the world </a:t>
            </a:r>
            <a:br>
              <a:rPr lang="en-US" sz="4400" dirty="0"/>
            </a:br>
            <a:r>
              <a:rPr lang="en-US" sz="4400" dirty="0"/>
              <a:t>to the gospel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172</Words>
  <Application>Microsoft Macintosh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7 - Overview</vt:lpstr>
      <vt:lpstr>James the Less</vt:lpstr>
      <vt:lpstr>Simon the Zealot</vt:lpstr>
      <vt:lpstr>Judas (not Iscariot)</vt:lpstr>
      <vt:lpstr>What We Learn From These Three</vt:lpstr>
      <vt:lpstr>What We Learn From These Three</vt:lpstr>
      <vt:lpstr>What We Learn From These Three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17</cp:revision>
  <dcterms:created xsi:type="dcterms:W3CDTF">2014-04-30T18:34:38Z</dcterms:created>
  <dcterms:modified xsi:type="dcterms:W3CDTF">2021-08-12T20:35:28Z</dcterms:modified>
</cp:coreProperties>
</file>