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5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3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106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07380" y="1644562"/>
            <a:ext cx="7387683" cy="2604769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9000" b="1" i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Title of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7A64D-2B70-1C42-B8B7-7DF9E761F5A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07380" y="4323673"/>
            <a:ext cx="7387683" cy="492125"/>
          </a:xfrm>
          <a:prstGeom prst="rect">
            <a:avLst/>
          </a:prstGeom>
        </p:spPr>
        <p:txBody>
          <a:bodyPr wrap="none">
            <a:normAutofit/>
          </a:bodyPr>
          <a:lstStyle>
            <a:lvl1pPr marL="0" indent="0">
              <a:buNone/>
              <a:defRPr sz="2000" b="1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AUTHOR NAME</a:t>
            </a:r>
          </a:p>
        </p:txBody>
      </p:sp>
    </p:spTree>
    <p:extLst>
      <p:ext uri="{BB962C8B-B14F-4D97-AF65-F5344CB8AC3E}">
        <p14:creationId xmlns:p14="http://schemas.microsoft.com/office/powerpoint/2010/main" val="347977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800" y="347619"/>
            <a:ext cx="7772400" cy="369315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3600" b="0" i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685800" y="4287308"/>
            <a:ext cx="7772400" cy="46037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800" b="1" i="0" baseline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- Bible Verse 3:15</a:t>
            </a:r>
          </a:p>
        </p:txBody>
      </p:sp>
    </p:spTree>
    <p:extLst>
      <p:ext uri="{BB962C8B-B14F-4D97-AF65-F5344CB8AC3E}">
        <p14:creationId xmlns:p14="http://schemas.microsoft.com/office/powerpoint/2010/main" val="27185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9888"/>
            <a:ext cx="8229600" cy="3440032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3695"/>
          </a:xfrm>
          <a:prstGeom prst="rect">
            <a:avLst/>
          </a:prstGeom>
        </p:spPr>
        <p:txBody>
          <a:bodyPr anchor="b"/>
          <a:lstStyle>
            <a:lvl1pPr>
              <a:defRPr b="1" i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187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0494"/>
            <a:ext cx="8229600" cy="2669426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13580"/>
            <a:ext cx="8229600" cy="1339009"/>
          </a:xfrm>
          <a:prstGeom prst="rect">
            <a:avLst/>
          </a:prstGeom>
        </p:spPr>
        <p:txBody>
          <a:bodyPr anchor="b"/>
          <a:lstStyle>
            <a:lvl1pPr>
              <a:defRPr b="1" i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2420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em and Vers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89888"/>
            <a:ext cx="8229600" cy="891839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eriod"/>
              <a:defRPr sz="3600" b="1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971550" indent="-51435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371600" indent="-45720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828800" indent="-45720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286000" indent="-45720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Item Title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3695"/>
          </a:xfrm>
          <a:prstGeom prst="rect">
            <a:avLst/>
          </a:prstGeom>
        </p:spPr>
        <p:txBody>
          <a:bodyPr anchor="b"/>
          <a:lstStyle>
            <a:lvl1pPr>
              <a:defRPr b="1" i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54B5E4-ADCD-E14E-BDDF-E98F1B085647}"/>
              </a:ext>
            </a:extLst>
          </p:cNvPr>
          <p:cNvCxnSpPr/>
          <p:nvPr userDrawn="1"/>
        </p:nvCxnSpPr>
        <p:spPr>
          <a:xfrm>
            <a:off x="717847" y="2307364"/>
            <a:ext cx="0" cy="2435552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42CF86-65DB-CD4F-AE44-F88D20EE03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128044" y="2307364"/>
            <a:ext cx="7558751" cy="2435552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defRPr sz="24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971550" indent="-51435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371600" indent="-45720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828800" indent="-45720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286000" indent="-45720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8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enter Single Lin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80160" y="0"/>
            <a:ext cx="7205472" cy="51435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5400" b="1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/>
              <a:t>This is a single statement slide</a:t>
            </a:r>
          </a:p>
        </p:txBody>
      </p:sp>
    </p:spTree>
    <p:extLst>
      <p:ext uri="{BB962C8B-B14F-4D97-AF65-F5344CB8AC3E}">
        <p14:creationId xmlns:p14="http://schemas.microsoft.com/office/powerpoint/2010/main" val="337832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o Fea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EEB29-58B0-3C48-AEE1-EF78B3A443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033463" y="2059260"/>
            <a:ext cx="7262812" cy="249051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0">
                <a:solidFill>
                  <a:schemeClr val="bg2">
                    <a:lumMod val="10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Different looking page to bring attention to something or to wake up the audience.</a:t>
            </a:r>
          </a:p>
        </p:txBody>
      </p:sp>
    </p:spTree>
    <p:extLst>
      <p:ext uri="{BB962C8B-B14F-4D97-AF65-F5344CB8AC3E}">
        <p14:creationId xmlns:p14="http://schemas.microsoft.com/office/powerpoint/2010/main" val="70449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381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7" r:id="rId4"/>
    <p:sldLayoutId id="2147483656" r:id="rId5"/>
    <p:sldLayoutId id="2147483654" r:id="rId6"/>
    <p:sldLayoutId id="2147483655" r:id="rId7"/>
    <p:sldLayoutId id="2147483658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Lato Regular"/>
          <a:ea typeface="+mj-ea"/>
          <a:cs typeface="Lato Regula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Lato Regular"/>
          <a:ea typeface="+mn-ea"/>
          <a:cs typeface="Lato 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Lato Regular"/>
          <a:ea typeface="+mn-ea"/>
          <a:cs typeface="Lato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Lato Regular"/>
          <a:ea typeface="+mn-ea"/>
          <a:cs typeface="Lato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Lato Regular"/>
          <a:ea typeface="+mn-ea"/>
          <a:cs typeface="Lato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Lato Regular"/>
          <a:ea typeface="+mn-ea"/>
          <a:cs typeface="Lato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E14B4-36C5-724F-AAB1-8F8212927C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Input </a:t>
            </a:r>
            <a:br>
              <a:rPr lang="en-US" dirty="0"/>
            </a:br>
            <a:r>
              <a:rPr lang="en-US" dirty="0"/>
              <a:t>and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9BBE6-9B36-BA47-8C8F-A4C59EC3410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MIKE MAZZALONGO</a:t>
            </a:r>
          </a:p>
        </p:txBody>
      </p:sp>
    </p:spTree>
    <p:extLst>
      <p:ext uri="{BB962C8B-B14F-4D97-AF65-F5344CB8AC3E}">
        <p14:creationId xmlns:p14="http://schemas.microsoft.com/office/powerpoint/2010/main" val="605673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742F06-45BB-073B-36C2-328AA45A90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Corresponding to that, baptism now saves you—not the removal of dirt from the flesh, but an appeal to God for a good conscience—through the resurrection of Jesus Christ,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98758-F61D-1768-8F40-1F6B76A6403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- I Peter 3:21</a:t>
            </a:r>
          </a:p>
        </p:txBody>
      </p:sp>
    </p:spTree>
    <p:extLst>
      <p:ext uri="{BB962C8B-B14F-4D97-AF65-F5344CB8AC3E}">
        <p14:creationId xmlns:p14="http://schemas.microsoft.com/office/powerpoint/2010/main" val="18884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D9F12-B38C-BB3E-0FDB-D58F0572C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816" y="0"/>
            <a:ext cx="3204375" cy="5143500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Christianity</a:t>
            </a:r>
            <a:r>
              <a:rPr lang="en-US" sz="4000" dirty="0"/>
              <a:t> </a:t>
            </a:r>
            <a:r>
              <a:rPr lang="en-US" sz="4000" b="0" dirty="0"/>
              <a:t>begins</a:t>
            </a:r>
            <a:br>
              <a:rPr lang="en-US" sz="4000" b="0" dirty="0"/>
            </a:br>
            <a:r>
              <a:rPr lang="en-US" sz="4000" b="0" dirty="0"/>
              <a:t>continues</a:t>
            </a:r>
            <a:br>
              <a:rPr lang="en-US" sz="4000" b="0" dirty="0"/>
            </a:br>
            <a:r>
              <a:rPr lang="en-US" sz="4000" b="0" dirty="0"/>
              <a:t>ends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DA4C3AE-8AD2-1EF6-1742-450CE3675080}"/>
              </a:ext>
            </a:extLst>
          </p:cNvPr>
          <p:cNvSpPr txBox="1">
            <a:spLocks/>
          </p:cNvSpPr>
          <p:nvPr/>
        </p:nvSpPr>
        <p:spPr>
          <a:xfrm>
            <a:off x="4279128" y="-71561"/>
            <a:ext cx="1080052" cy="51435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1" i="0" kern="12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sz="16600" b="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}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90EE44D-F447-8C04-4887-C6BFEC433AFA}"/>
              </a:ext>
            </a:extLst>
          </p:cNvPr>
          <p:cNvSpPr txBox="1">
            <a:spLocks/>
          </p:cNvSpPr>
          <p:nvPr/>
        </p:nvSpPr>
        <p:spPr>
          <a:xfrm>
            <a:off x="5295569" y="1852653"/>
            <a:ext cx="2902225" cy="155878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1" i="0" kern="12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Grace</a:t>
            </a:r>
          </a:p>
        </p:txBody>
      </p:sp>
    </p:spTree>
    <p:extLst>
      <p:ext uri="{BB962C8B-B14F-4D97-AF65-F5344CB8AC3E}">
        <p14:creationId xmlns:p14="http://schemas.microsoft.com/office/powerpoint/2010/main" val="3623358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10E58B-37DE-47C7-2B95-120271841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The glorification and exaltation of believers to the right hand of God (life within the Godhead).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A8E2802-28A7-C739-033D-3EA16CE40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final act of God’s grace</a:t>
            </a:r>
            <a:br>
              <a:rPr lang="en-US" dirty="0"/>
            </a:br>
            <a:r>
              <a:rPr lang="en-US" dirty="0"/>
              <a:t>towards mankind:</a:t>
            </a:r>
          </a:p>
        </p:txBody>
      </p:sp>
    </p:spTree>
    <p:extLst>
      <p:ext uri="{BB962C8B-B14F-4D97-AF65-F5344CB8AC3E}">
        <p14:creationId xmlns:p14="http://schemas.microsoft.com/office/powerpoint/2010/main" val="7894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EADB6-3D1A-74C2-4824-50A83FF45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312" y="0"/>
            <a:ext cx="6577319" cy="5143500"/>
          </a:xfrm>
        </p:spPr>
        <p:txBody>
          <a:bodyPr/>
          <a:lstStyle/>
          <a:p>
            <a:r>
              <a:rPr lang="en-US" sz="40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GRACE CREATES WORK</a:t>
            </a:r>
            <a:br>
              <a:rPr lang="en-US" dirty="0"/>
            </a:br>
            <a:br>
              <a:rPr lang="en-US" dirty="0"/>
            </a:br>
            <a:r>
              <a:rPr lang="en-US" b="0" dirty="0"/>
              <a:t>Grace has the </a:t>
            </a:r>
            <a:br>
              <a:rPr lang="en-US" b="0" dirty="0"/>
            </a:br>
            <a:r>
              <a:rPr lang="en-US" b="0" dirty="0"/>
              <a:t>power to </a:t>
            </a:r>
            <a:r>
              <a:rPr lang="en-US" u="sng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enable</a:t>
            </a:r>
            <a:r>
              <a:rPr lang="en-US" b="0" dirty="0"/>
              <a:t>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2DDE1A3-D136-1085-9BD5-B3111F43F25F}"/>
              </a:ext>
            </a:extLst>
          </p:cNvPr>
          <p:cNvCxnSpPr/>
          <p:nvPr/>
        </p:nvCxnSpPr>
        <p:spPr>
          <a:xfrm>
            <a:off x="2003728" y="1828800"/>
            <a:ext cx="1383527" cy="0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1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3CB1C03-48E9-DD67-1D0C-E2AA6602D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808" y="438562"/>
            <a:ext cx="8428383" cy="213318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“God helps those who help themselves.”</a:t>
            </a:r>
          </a:p>
          <a:p>
            <a:pPr algn="ctr"/>
            <a:r>
              <a:rPr lang="en-US" dirty="0"/>
              <a:t>“Do your best and God will do the rest.”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BBE29-E263-4744-07A0-B2F1A450557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956020" y="3336631"/>
            <a:ext cx="5516217" cy="460375"/>
          </a:xfrm>
        </p:spPr>
        <p:txBody>
          <a:bodyPr/>
          <a:lstStyle/>
          <a:p>
            <a:pPr algn="ctr"/>
            <a:r>
              <a:rPr lang="en-US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LEGALISM “LITE”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D613F1D-11FE-51AF-2A1D-0128172F3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897" y="1838681"/>
            <a:ext cx="7772400" cy="164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357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CD7F49-22E4-6904-1945-5976D8D27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799" y="347619"/>
            <a:ext cx="7965219" cy="3693156"/>
          </a:xfrm>
        </p:spPr>
        <p:txBody>
          <a:bodyPr>
            <a:normAutofit/>
          </a:bodyPr>
          <a:lstStyle/>
          <a:p>
            <a:r>
              <a:rPr lang="en-US" sz="3000" dirty="0"/>
              <a:t>For all of us have become like one who is unclean, And all our righteous deeds are like a filthy garment; And all of us wither like a leaf, And our iniquities, like the wind, take us away.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C226E-8168-61E9-664D-E24D7980D74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- Isaiah 64:6</a:t>
            </a:r>
          </a:p>
        </p:txBody>
      </p:sp>
    </p:spTree>
    <p:extLst>
      <p:ext uri="{BB962C8B-B14F-4D97-AF65-F5344CB8AC3E}">
        <p14:creationId xmlns:p14="http://schemas.microsoft.com/office/powerpoint/2010/main" val="2482848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244E2-8E3E-3267-AF31-F8B4D9FA4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017" y="0"/>
            <a:ext cx="6855615" cy="5143500"/>
          </a:xfrm>
        </p:spPr>
        <p:txBody>
          <a:bodyPr/>
          <a:lstStyle/>
          <a:p>
            <a:r>
              <a:rPr lang="en-US" sz="40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PLEASING TO GOD:</a:t>
            </a:r>
            <a:br>
              <a:rPr lang="en-US" dirty="0"/>
            </a:br>
            <a:r>
              <a:rPr lang="en-US" b="0" dirty="0"/>
              <a:t>- Jesus</a:t>
            </a:r>
            <a:br>
              <a:rPr lang="en-US" b="0" dirty="0"/>
            </a:br>
            <a:r>
              <a:rPr lang="en-US" b="0" dirty="0"/>
              <a:t>- Cross</a:t>
            </a:r>
            <a:br>
              <a:rPr lang="en-US" b="0" dirty="0"/>
            </a:br>
            <a:r>
              <a:rPr lang="en-US" b="0" dirty="0"/>
              <a:t>- Faith in Jesus</a:t>
            </a:r>
          </a:p>
        </p:txBody>
      </p:sp>
    </p:spTree>
    <p:extLst>
      <p:ext uri="{BB962C8B-B14F-4D97-AF65-F5344CB8AC3E}">
        <p14:creationId xmlns:p14="http://schemas.microsoft.com/office/powerpoint/2010/main" val="1011832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0F9EA-6A7B-7434-D1F7-6DA5B9C91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Grace is justice</a:t>
            </a:r>
            <a:r>
              <a:rPr lang="en-US" dirty="0"/>
              <a:t> </a:t>
            </a:r>
            <a:r>
              <a:rPr lang="en-US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expressed in mercy.</a:t>
            </a:r>
          </a:p>
        </p:txBody>
      </p:sp>
    </p:spTree>
    <p:extLst>
      <p:ext uri="{BB962C8B-B14F-4D97-AF65-F5344CB8AC3E}">
        <p14:creationId xmlns:p14="http://schemas.microsoft.com/office/powerpoint/2010/main" val="4262922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0F9EA-6A7B-7434-D1F7-6DA5B9C91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096" y="0"/>
            <a:ext cx="6378536" cy="5143500"/>
          </a:xfrm>
        </p:spPr>
        <p:txBody>
          <a:bodyPr>
            <a:normAutofit/>
          </a:bodyPr>
          <a:lstStyle/>
          <a:p>
            <a:r>
              <a:rPr lang="en-US" sz="6000" b="0" dirty="0"/>
              <a:t>Grace is </a:t>
            </a:r>
            <a:r>
              <a:rPr lang="en-US" sz="6000" b="0" u="sng" dirty="0"/>
              <a:t>not</a:t>
            </a:r>
            <a:r>
              <a:rPr lang="en-US" sz="6000" b="0" dirty="0"/>
              <a:t> </a:t>
            </a:r>
            <a:br>
              <a:rPr lang="en-US" sz="6000" b="0" dirty="0"/>
            </a:br>
            <a:r>
              <a:rPr lang="en-US" sz="60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logical or legal.</a:t>
            </a:r>
          </a:p>
        </p:txBody>
      </p:sp>
    </p:spTree>
    <p:extLst>
      <p:ext uri="{BB962C8B-B14F-4D97-AF65-F5344CB8AC3E}">
        <p14:creationId xmlns:p14="http://schemas.microsoft.com/office/powerpoint/2010/main" val="322140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244E2-8E3E-3267-AF31-F8B4D9FA4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2067" y="572493"/>
            <a:ext cx="6998738" cy="38086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THE CROSS:</a:t>
            </a:r>
            <a:br>
              <a:rPr lang="en-US" sz="6000" dirty="0"/>
            </a:br>
            <a:r>
              <a:rPr lang="en-US" sz="4800" b="0" dirty="0"/>
              <a:t>1. Pays the moral debt</a:t>
            </a:r>
            <a:br>
              <a:rPr lang="en-US" sz="4800" b="0" dirty="0"/>
            </a:br>
            <a:r>
              <a:rPr lang="en-US" sz="4800" b="0" dirty="0"/>
              <a:t>2. Demonstrates grace</a:t>
            </a:r>
            <a:endParaRPr lang="en-US" sz="6000" b="0" dirty="0"/>
          </a:p>
        </p:txBody>
      </p:sp>
    </p:spTree>
    <p:extLst>
      <p:ext uri="{BB962C8B-B14F-4D97-AF65-F5344CB8AC3E}">
        <p14:creationId xmlns:p14="http://schemas.microsoft.com/office/powerpoint/2010/main" val="386121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87AD8-702F-E293-63E1-D08E136A3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CHRISTIANITY</a:t>
            </a:r>
            <a:br>
              <a:rPr lang="en-US" sz="4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br>
              <a:rPr lang="en-US" sz="2000" dirty="0"/>
            </a:br>
            <a:r>
              <a:rPr lang="en-US" sz="6000" b="0" dirty="0"/>
              <a:t>Who? 		— Jesus</a:t>
            </a:r>
            <a:br>
              <a:rPr lang="en-US" sz="6000" b="0" dirty="0"/>
            </a:br>
            <a:r>
              <a:rPr lang="en-US" sz="6000" b="0" dirty="0"/>
              <a:t>What? 	— Grace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9216857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CFFFC-49BB-9443-CBC5-E6EA2EE32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59" y="0"/>
            <a:ext cx="7331103" cy="51435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Breathe in </a:t>
            </a:r>
            <a:r>
              <a:rPr lang="en-US" sz="4000" b="0" dirty="0"/>
              <a:t>the grace.</a:t>
            </a:r>
            <a:br>
              <a:rPr lang="en-US" sz="4000" dirty="0"/>
            </a:br>
            <a:r>
              <a:rPr lang="en-US" sz="40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Breathe out </a:t>
            </a:r>
            <a:r>
              <a:rPr lang="en-US" sz="4000" b="0" dirty="0"/>
              <a:t>the image of God.</a:t>
            </a:r>
          </a:p>
        </p:txBody>
      </p:sp>
    </p:spTree>
    <p:extLst>
      <p:ext uri="{BB962C8B-B14F-4D97-AF65-F5344CB8AC3E}">
        <p14:creationId xmlns:p14="http://schemas.microsoft.com/office/powerpoint/2010/main" val="4108519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4E0EB-816E-4FF8-7769-3D054A11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59" y="0"/>
            <a:ext cx="7482177" cy="5143500"/>
          </a:xfrm>
        </p:spPr>
        <p:txBody>
          <a:bodyPr>
            <a:normAutofit/>
          </a:bodyPr>
          <a:lstStyle/>
          <a:p>
            <a:r>
              <a:rPr lang="en-US" sz="4400" b="0" dirty="0"/>
              <a:t>Some need to respond to </a:t>
            </a:r>
            <a:br>
              <a:rPr lang="en-US" sz="4400" b="0" dirty="0"/>
            </a:br>
            <a:r>
              <a:rPr lang="en-US" sz="4400" b="0" dirty="0"/>
              <a:t>the gospel in the</a:t>
            </a:r>
            <a:r>
              <a:rPr lang="en-US" sz="4400" dirty="0"/>
              <a:t> </a:t>
            </a:r>
            <a:r>
              <a:rPr lang="en-US" sz="4400" u="sng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Bible</a:t>
            </a:r>
            <a:r>
              <a:rPr lang="en-US" sz="4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way!</a:t>
            </a:r>
          </a:p>
        </p:txBody>
      </p:sp>
    </p:spTree>
    <p:extLst>
      <p:ext uri="{BB962C8B-B14F-4D97-AF65-F5344CB8AC3E}">
        <p14:creationId xmlns:p14="http://schemas.microsoft.com/office/powerpoint/2010/main" val="8148347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4E0EB-816E-4FF8-7769-3D054A11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59" y="0"/>
            <a:ext cx="7617351" cy="5143500"/>
          </a:xfrm>
        </p:spPr>
        <p:txBody>
          <a:bodyPr>
            <a:normAutofit/>
          </a:bodyPr>
          <a:lstStyle/>
          <a:p>
            <a:r>
              <a:rPr lang="en-US" sz="4400" b="0" dirty="0"/>
              <a:t>Some need to learn how to breathe in the </a:t>
            </a:r>
            <a:r>
              <a:rPr lang="en-US" sz="4400" u="sng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Christian</a:t>
            </a:r>
            <a:r>
              <a:rPr lang="en-US" sz="4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way!</a:t>
            </a:r>
          </a:p>
        </p:txBody>
      </p:sp>
    </p:spTree>
    <p:extLst>
      <p:ext uri="{BB962C8B-B14F-4D97-AF65-F5344CB8AC3E}">
        <p14:creationId xmlns:p14="http://schemas.microsoft.com/office/powerpoint/2010/main" val="1527681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FC3D9-C463-E2FD-BDC1-D4D95722C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8698" y="0"/>
            <a:ext cx="6966933" cy="5143500"/>
          </a:xfrm>
        </p:spPr>
        <p:txBody>
          <a:bodyPr/>
          <a:lstStyle/>
          <a:p>
            <a:r>
              <a:rPr lang="en-US" dirty="0"/>
              <a:t>Christianity is about </a:t>
            </a:r>
            <a:r>
              <a:rPr lang="en-US" u="sng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intake</a:t>
            </a:r>
            <a:r>
              <a:rPr lang="en-US" dirty="0"/>
              <a:t> not output.</a:t>
            </a:r>
          </a:p>
        </p:txBody>
      </p:sp>
    </p:spTree>
    <p:extLst>
      <p:ext uri="{BB962C8B-B14F-4D97-AF65-F5344CB8AC3E}">
        <p14:creationId xmlns:p14="http://schemas.microsoft.com/office/powerpoint/2010/main" val="2622555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911ED-42D6-88D0-2B08-84FE0E192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Breathe in:</a:t>
            </a:r>
            <a:r>
              <a:rPr lang="en-US" sz="4400" dirty="0"/>
              <a:t> </a:t>
            </a:r>
            <a:r>
              <a:rPr lang="en-US" sz="4400" b="0" dirty="0"/>
              <a:t>Gospel/Spirit/Christ’s Word</a:t>
            </a:r>
            <a:br>
              <a:rPr lang="en-US" sz="4400" dirty="0"/>
            </a:br>
            <a:br>
              <a:rPr lang="en-US" sz="2800" dirty="0"/>
            </a:br>
            <a:r>
              <a:rPr lang="en-US" sz="4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Breathe out: </a:t>
            </a:r>
            <a:r>
              <a:rPr lang="en-US" sz="4400" b="0" dirty="0"/>
              <a:t>Salvation/Righteousness/ Spiritual Fruit</a:t>
            </a:r>
          </a:p>
        </p:txBody>
      </p:sp>
    </p:spTree>
    <p:extLst>
      <p:ext uri="{BB962C8B-B14F-4D97-AF65-F5344CB8AC3E}">
        <p14:creationId xmlns:p14="http://schemas.microsoft.com/office/powerpoint/2010/main" val="345028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8A141-C30C-ECD0-D2E4-7695C4715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0"/>
            <a:ext cx="7315200" cy="5143500"/>
          </a:xfrm>
        </p:spPr>
        <p:txBody>
          <a:bodyPr>
            <a:normAutofit/>
          </a:bodyPr>
          <a:lstStyle/>
          <a:p>
            <a:r>
              <a:rPr lang="en-US" sz="4400" b="0" dirty="0"/>
              <a:t>When we get the </a:t>
            </a:r>
            <a:br>
              <a:rPr lang="en-US" sz="4400" b="0" dirty="0"/>
            </a:br>
            <a:r>
              <a:rPr lang="en-US" sz="4400" b="0" dirty="0"/>
              <a:t>breathing right then the Christian race doesn’t get us </a:t>
            </a:r>
            <a:r>
              <a:rPr lang="en-US" sz="4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“out of breath.”</a:t>
            </a:r>
          </a:p>
        </p:txBody>
      </p:sp>
    </p:spTree>
    <p:extLst>
      <p:ext uri="{BB962C8B-B14F-4D97-AF65-F5344CB8AC3E}">
        <p14:creationId xmlns:p14="http://schemas.microsoft.com/office/powerpoint/2010/main" val="3213217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8A141-C30C-ECD0-D2E4-7695C4715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650" y="0"/>
            <a:ext cx="7068710" cy="5143500"/>
          </a:xfrm>
        </p:spPr>
        <p:txBody>
          <a:bodyPr>
            <a:normAutofit/>
          </a:bodyPr>
          <a:lstStyle/>
          <a:p>
            <a:r>
              <a:rPr lang="en-US" sz="4800" b="0" dirty="0"/>
              <a:t>Everything necessary for our salvation was done the day </a:t>
            </a:r>
            <a:r>
              <a:rPr lang="en-US" sz="48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Jesus died on the cross for our sins.</a:t>
            </a:r>
          </a:p>
        </p:txBody>
      </p:sp>
    </p:spTree>
    <p:extLst>
      <p:ext uri="{BB962C8B-B14F-4D97-AF65-F5344CB8AC3E}">
        <p14:creationId xmlns:p14="http://schemas.microsoft.com/office/powerpoint/2010/main" val="552718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AC7E77-1E45-63BE-4A5B-B4B4976DD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sz="3600" dirty="0"/>
              <a:t>Day of crucifixion</a:t>
            </a:r>
          </a:p>
          <a:p>
            <a:pPr>
              <a:lnSpc>
                <a:spcPct val="130000"/>
              </a:lnSpc>
            </a:pPr>
            <a:r>
              <a:rPr lang="en-US" sz="3600" dirty="0"/>
              <a:t>Day we obey in baptism</a:t>
            </a:r>
          </a:p>
          <a:p>
            <a:pPr>
              <a:lnSpc>
                <a:spcPct val="130000"/>
              </a:lnSpc>
            </a:pPr>
            <a:r>
              <a:rPr lang="en-US" sz="3600" dirty="0"/>
              <a:t>Day we are baptized as babies</a:t>
            </a:r>
          </a:p>
          <a:p>
            <a:pPr>
              <a:lnSpc>
                <a:spcPct val="130000"/>
              </a:lnSpc>
            </a:pPr>
            <a:r>
              <a:rPr lang="en-US" sz="3600" dirty="0"/>
              <a:t>Day we believe in and confess Jesus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4F8F2D-FD22-D596-37CC-9232036B6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Saved When?</a:t>
            </a:r>
          </a:p>
        </p:txBody>
      </p:sp>
    </p:spTree>
    <p:extLst>
      <p:ext uri="{BB962C8B-B14F-4D97-AF65-F5344CB8AC3E}">
        <p14:creationId xmlns:p14="http://schemas.microsoft.com/office/powerpoint/2010/main" val="982120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8F9342-0965-5004-C07B-A7EA707E4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9755" y="347619"/>
            <a:ext cx="7928445" cy="550878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WHAT DOES THE </a:t>
            </a:r>
            <a:r>
              <a:rPr lang="en-US" sz="2800" b="1" u="sng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BIBLE</a:t>
            </a:r>
            <a:r>
              <a:rPr lang="en-US" sz="28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SAY?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E695D-E906-546F-59F0-8F37A564699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85800" y="4335506"/>
            <a:ext cx="3377317" cy="460375"/>
          </a:xfrm>
        </p:spPr>
        <p:txBody>
          <a:bodyPr/>
          <a:lstStyle/>
          <a:p>
            <a:r>
              <a:rPr lang="en-US" dirty="0"/>
              <a:t>- Acts 2:38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301A5A-47ED-FAC4-7EBE-80361CE00FB9}"/>
              </a:ext>
            </a:extLst>
          </p:cNvPr>
          <p:cNvSpPr txBox="1">
            <a:spLocks/>
          </p:cNvSpPr>
          <p:nvPr/>
        </p:nvSpPr>
        <p:spPr>
          <a:xfrm>
            <a:off x="4789998" y="4335505"/>
            <a:ext cx="3377317" cy="46037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i="0" kern="1200" baseline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FFFFFF"/>
                </a:solidFill>
                <a:latin typeface="Lato Regular"/>
                <a:ea typeface="+mn-ea"/>
                <a:cs typeface="Lato Regular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FFFFFF"/>
                </a:solidFill>
                <a:latin typeface="Lato Regular"/>
                <a:ea typeface="+mn-ea"/>
                <a:cs typeface="Lato Regular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rgbClr val="FFFFFF"/>
                </a:solidFill>
                <a:latin typeface="Lato Regular"/>
                <a:ea typeface="+mn-ea"/>
                <a:cs typeface="Lato Regular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rgbClr val="FFFFFF"/>
                </a:solidFill>
                <a:latin typeface="Lato Regular"/>
                <a:ea typeface="+mn-ea"/>
                <a:cs typeface="Lato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- Acts 22:16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087A7E-2280-3162-379A-FD5BF6529931}"/>
              </a:ext>
            </a:extLst>
          </p:cNvPr>
          <p:cNvSpPr txBox="1"/>
          <p:nvPr/>
        </p:nvSpPr>
        <p:spPr>
          <a:xfrm>
            <a:off x="4728044" y="1192696"/>
            <a:ext cx="38862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Now why do you delay? Get up and be baptized, and wash away your sins, calling on His name.’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52B0C5-36AF-F17D-CC21-F598C15CB2D9}"/>
              </a:ext>
            </a:extLst>
          </p:cNvPr>
          <p:cNvSpPr txBox="1"/>
          <p:nvPr/>
        </p:nvSpPr>
        <p:spPr>
          <a:xfrm>
            <a:off x="529755" y="1168842"/>
            <a:ext cx="36894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Peter said to them, “Repent, and each of you be baptized in the name of Jesus Christ for the forgiveness of your sins; and you will receive the gift of the Holy Spirit.</a:t>
            </a:r>
          </a:p>
        </p:txBody>
      </p:sp>
    </p:spTree>
    <p:extLst>
      <p:ext uri="{BB962C8B-B14F-4D97-AF65-F5344CB8AC3E}">
        <p14:creationId xmlns:p14="http://schemas.microsoft.com/office/powerpoint/2010/main" val="3214745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C7AC20-54DD-28FA-8ADA-1E0E2B03E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It is done to us</a:t>
            </a:r>
          </a:p>
          <a:p>
            <a:pPr>
              <a:spcAft>
                <a:spcPts val="1200"/>
              </a:spcAft>
            </a:pPr>
            <a:r>
              <a:rPr lang="en-US" dirty="0"/>
              <a:t>It is a response of faith</a:t>
            </a:r>
          </a:p>
          <a:p>
            <a:pPr>
              <a:spcAft>
                <a:spcPts val="1200"/>
              </a:spcAft>
            </a:pPr>
            <a:r>
              <a:rPr lang="en-US" dirty="0"/>
              <a:t>Sins are atoned/paid for at the cross</a:t>
            </a:r>
          </a:p>
          <a:p>
            <a:pPr>
              <a:spcAft>
                <a:spcPts val="1200"/>
              </a:spcAft>
            </a:pPr>
            <a:r>
              <a:rPr lang="en-US" dirty="0"/>
              <a:t>Forgiveness is accepted through faith expressed in baptism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B40172-0C9C-2934-D899-111A4EE51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Baptism / Immersion</a:t>
            </a:r>
          </a:p>
        </p:txBody>
      </p:sp>
    </p:spTree>
    <p:extLst>
      <p:ext uri="{BB962C8B-B14F-4D97-AF65-F5344CB8AC3E}">
        <p14:creationId xmlns:p14="http://schemas.microsoft.com/office/powerpoint/2010/main" val="2995618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 White">
      <a:dk1>
        <a:srgbClr val="FFFFFF"/>
      </a:dk1>
      <a:lt1>
        <a:srgbClr val="FFFFFF"/>
      </a:lt1>
      <a:dk2>
        <a:srgbClr val="FFFFFF"/>
      </a:dk2>
      <a:lt2>
        <a:srgbClr val="F8F8F8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455</Words>
  <Application>Microsoft Macintosh PowerPoint</Application>
  <PresentationFormat>On-screen Show (16:9)</PresentationFormat>
  <Paragraphs>42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Lato</vt:lpstr>
      <vt:lpstr>Lato Black</vt:lpstr>
      <vt:lpstr>Lato Light</vt:lpstr>
      <vt:lpstr>Lato Regular</vt:lpstr>
      <vt:lpstr>Office Theme</vt:lpstr>
      <vt:lpstr>Input  and Output</vt:lpstr>
      <vt:lpstr>CHRISTIANITY  Who?   — Jesus What?  — Grace</vt:lpstr>
      <vt:lpstr>Christianity is about intake not output.</vt:lpstr>
      <vt:lpstr>Breathe in: Gospel/Spirit/Christ’s Word  Breathe out: Salvation/Righteousness/ Spiritual Fruit</vt:lpstr>
      <vt:lpstr>When we get the  breathing right then the Christian race doesn’t get us “out of breath.”</vt:lpstr>
      <vt:lpstr>Everything necessary for our salvation was done the day Jesus died on the cross for our sins.</vt:lpstr>
      <vt:lpstr>Saved When?</vt:lpstr>
      <vt:lpstr>PowerPoint Presentation</vt:lpstr>
      <vt:lpstr>Water Baptism / Immersion</vt:lpstr>
      <vt:lpstr>PowerPoint Presentation</vt:lpstr>
      <vt:lpstr>Christianity begins continues ends</vt:lpstr>
      <vt:lpstr>The final act of God’s grace towards mankind:</vt:lpstr>
      <vt:lpstr>GRACE CREATES WORK  Grace has the  power to enable.</vt:lpstr>
      <vt:lpstr>PowerPoint Presentation</vt:lpstr>
      <vt:lpstr>PowerPoint Presentation</vt:lpstr>
      <vt:lpstr>PLEASING TO GOD: - Jesus - Cross - Faith in Jesus</vt:lpstr>
      <vt:lpstr>Grace is justice expressed in mercy.</vt:lpstr>
      <vt:lpstr>Grace is not  logical or legal.</vt:lpstr>
      <vt:lpstr>THE CROSS: 1. Pays the moral debt 2. Demonstrates grace</vt:lpstr>
      <vt:lpstr>Breathe in the grace. Breathe out the image of God.</vt:lpstr>
      <vt:lpstr>Some need to respond to  the gospel in the Bible way!</vt:lpstr>
      <vt:lpstr>Some need to learn how to breathe in the Christian way!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HalBook</dc:creator>
  <cp:lastModifiedBy>Hal Gatewood</cp:lastModifiedBy>
  <cp:revision>82</cp:revision>
  <dcterms:created xsi:type="dcterms:W3CDTF">2014-03-24T02:15:36Z</dcterms:created>
  <dcterms:modified xsi:type="dcterms:W3CDTF">2022-11-21T15:19:44Z</dcterms:modified>
</cp:coreProperties>
</file>