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35302F"/>
    <a:srgbClr val="78C074"/>
    <a:srgbClr val="3E9BF8"/>
    <a:srgbClr val="904B25"/>
    <a:srgbClr val="C0652E"/>
    <a:srgbClr val="871C17"/>
    <a:srgbClr val="A5241D"/>
    <a:srgbClr val="16313B"/>
    <a:srgbClr val="0C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7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5400" dirty="0"/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ECE1E-E000-1C43-A490-44375AC11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357353" cy="3680039"/>
          </a:xfrm>
        </p:spPr>
        <p:txBody>
          <a:bodyPr>
            <a:normAutofit/>
          </a:bodyPr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BATTLE</a:t>
            </a:r>
          </a:p>
          <a:p>
            <a:endParaRPr lang="en-US" sz="1200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2800" baseline="30000" dirty="0"/>
              <a:t>3</a:t>
            </a:r>
            <a:r>
              <a:rPr lang="en-US" sz="2800" dirty="0"/>
              <a:t> Do nothing from selfishness or empty conceit, but with humility of mind regard one another as more important than yourselves; </a:t>
            </a:r>
            <a:br>
              <a:rPr lang="en-US" sz="2800" dirty="0"/>
            </a:br>
            <a:r>
              <a:rPr lang="en-US" sz="2800" baseline="30000" dirty="0"/>
              <a:t>4</a:t>
            </a:r>
            <a:r>
              <a:rPr lang="en-US" sz="2800" dirty="0"/>
              <a:t> do not merely look out for your own personal interests, but also for the interests of others.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8FF53-87C0-6C4C-A6BF-DDF62AD26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Philippians 2:3-4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CA0F00-1BD9-C44A-971B-509DAC032CFF}"/>
              </a:ext>
            </a:extLst>
          </p:cNvPr>
          <p:cNvCxnSpPr/>
          <p:nvPr/>
        </p:nvCxnSpPr>
        <p:spPr>
          <a:xfrm>
            <a:off x="866692" y="1232452"/>
            <a:ext cx="834887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3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B2A-C9C3-FA44-8410-4905C368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for a Humble Heart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86C40-6BA4-0D4E-9305-83E96EFA3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230" y="1354804"/>
            <a:ext cx="7913687" cy="364224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Remove selfish motivation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Become less conceited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Consider others, more than self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Serve others, not just self</a:t>
            </a:r>
          </a:p>
        </p:txBody>
      </p:sp>
    </p:spTree>
    <p:extLst>
      <p:ext uri="{BB962C8B-B14F-4D97-AF65-F5344CB8AC3E}">
        <p14:creationId xmlns:p14="http://schemas.microsoft.com/office/powerpoint/2010/main" val="265882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89F9-E3A8-D146-A55B-99D59DB0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0C3F-2452-554A-BB37-7CB081247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5400" b="1" dirty="0"/>
              <a:t>Sit on the desire to promote self</a:t>
            </a:r>
          </a:p>
        </p:txBody>
      </p:sp>
    </p:spTree>
    <p:extLst>
      <p:ext uri="{BB962C8B-B14F-4D97-AF65-F5344CB8AC3E}">
        <p14:creationId xmlns:p14="http://schemas.microsoft.com/office/powerpoint/2010/main" val="257180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89F9-E3A8-D146-A55B-99D59DB0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0C3F-2452-554A-BB37-7CB081247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2400" dirty="0"/>
              <a:t>Sit on the desire to promote self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5400" b="1" dirty="0"/>
              <a:t>Stand up for others</a:t>
            </a:r>
          </a:p>
        </p:txBody>
      </p:sp>
    </p:spTree>
    <p:extLst>
      <p:ext uri="{BB962C8B-B14F-4D97-AF65-F5344CB8AC3E}">
        <p14:creationId xmlns:p14="http://schemas.microsoft.com/office/powerpoint/2010/main" val="200999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89F9-E3A8-D146-A55B-99D59DB0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0C3F-2452-554A-BB37-7CB081247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2400" dirty="0"/>
              <a:t>Sit on the desire to promote self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2400" dirty="0"/>
              <a:t>Stand up for others</a:t>
            </a:r>
          </a:p>
          <a:p>
            <a:pPr marL="731520" indent="-731520">
              <a:buFont typeface="+mj-lt"/>
              <a:buAutoNum type="arabicPeriod"/>
            </a:pPr>
            <a:r>
              <a:rPr lang="en-US" sz="5400" b="1" dirty="0"/>
              <a:t>Bow low before God</a:t>
            </a:r>
          </a:p>
        </p:txBody>
      </p:sp>
    </p:spTree>
    <p:extLst>
      <p:ext uri="{BB962C8B-B14F-4D97-AF65-F5344CB8AC3E}">
        <p14:creationId xmlns:p14="http://schemas.microsoft.com/office/powerpoint/2010/main" val="24114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C9B7-F740-CF4A-80D5-597B6E6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</a:t>
            </a:r>
            <a:br>
              <a:rPr lang="en-US" dirty="0"/>
            </a:br>
            <a:r>
              <a:rPr lang="en-US" dirty="0"/>
              <a:t>Describe the type of pride (or its display) that you dislike the most.</a:t>
            </a:r>
          </a:p>
        </p:txBody>
      </p:sp>
    </p:spTree>
    <p:extLst>
      <p:ext uri="{BB962C8B-B14F-4D97-AF65-F5344CB8AC3E}">
        <p14:creationId xmlns:p14="http://schemas.microsoft.com/office/powerpoint/2010/main" val="119705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C9B7-F740-CF4A-80D5-597B6E6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dirty="0"/>
              <a:t>What do you believe is the greatest obstacle in your efforts to develop a humble heart?</a:t>
            </a:r>
          </a:p>
        </p:txBody>
      </p:sp>
    </p:spTree>
    <p:extLst>
      <p:ext uri="{BB962C8B-B14F-4D97-AF65-F5344CB8AC3E}">
        <p14:creationId xmlns:p14="http://schemas.microsoft.com/office/powerpoint/2010/main" val="157589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C9B7-F740-CF4A-80D5-597B6E6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dirty="0"/>
              <a:t>Describe a time or situation when you were able to truly exhibit a humble attitude.</a:t>
            </a:r>
          </a:p>
        </p:txBody>
      </p:sp>
    </p:spTree>
    <p:extLst>
      <p:ext uri="{BB962C8B-B14F-4D97-AF65-F5344CB8AC3E}">
        <p14:creationId xmlns:p14="http://schemas.microsoft.com/office/powerpoint/2010/main" val="156905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C9B7-F740-CF4A-80D5-597B6E6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dirty="0"/>
              <a:t>Who is your hero of humility (aside from Jesus)? Why?</a:t>
            </a:r>
          </a:p>
        </p:txBody>
      </p:sp>
    </p:spTree>
    <p:extLst>
      <p:ext uri="{BB962C8B-B14F-4D97-AF65-F5344CB8AC3E}">
        <p14:creationId xmlns:p14="http://schemas.microsoft.com/office/powerpoint/2010/main" val="332097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C9B7-F740-CF4A-80D5-597B6E6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dirty="0"/>
              <a:t>Which of the "tips" is the most difficult for you to practice? Why? </a:t>
            </a:r>
            <a:br>
              <a:rPr lang="en-US" dirty="0"/>
            </a:br>
            <a:br>
              <a:rPr lang="en-US" sz="1800" dirty="0"/>
            </a:br>
            <a:r>
              <a:rPr lang="en-US" dirty="0"/>
              <a:t>Which one do you find easy? Why?</a:t>
            </a:r>
          </a:p>
        </p:txBody>
      </p:sp>
    </p:spTree>
    <p:extLst>
      <p:ext uri="{BB962C8B-B14F-4D97-AF65-F5344CB8AC3E}">
        <p14:creationId xmlns:p14="http://schemas.microsoft.com/office/powerpoint/2010/main" val="338196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C8D41-E402-244D-9443-84FE09B1D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" r="1199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C0DADE-1D2C-D543-ADD2-122A99D0A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discipline yourself for the purpose of godliness;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A0CDC-FF74-F44E-9A84-3B599E97A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Timothy 4:7</a:t>
            </a:r>
          </a:p>
        </p:txBody>
      </p:sp>
    </p:spTree>
    <p:extLst>
      <p:ext uri="{BB962C8B-B14F-4D97-AF65-F5344CB8AC3E}">
        <p14:creationId xmlns:p14="http://schemas.microsoft.com/office/powerpoint/2010/main" val="7410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0D3B-B963-3C4A-B588-9E67C10A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7932E-2F48-384E-AFAC-5A44184B7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8494"/>
            <a:ext cx="7913687" cy="349518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2400"/>
              </a:spcAft>
            </a:pPr>
            <a:r>
              <a:rPr lang="en-US" sz="4000" dirty="0"/>
              <a:t>Virtue/Possess – Disciple/Practice</a:t>
            </a:r>
          </a:p>
          <a:p>
            <a:pPr>
              <a:spcAft>
                <a:spcPts val="2400"/>
              </a:spcAft>
            </a:pPr>
            <a:r>
              <a:rPr lang="en-US" sz="4000" dirty="0"/>
              <a:t>You practice humility, you don’t possess it</a:t>
            </a:r>
          </a:p>
          <a:p>
            <a:pPr>
              <a:spcAft>
                <a:spcPts val="2400"/>
              </a:spcAft>
            </a:pPr>
            <a:r>
              <a:rPr lang="en-US" sz="4000" dirty="0"/>
              <a:t>Practicing it embeds it in your character</a:t>
            </a:r>
          </a:p>
          <a:p>
            <a:pPr>
              <a:spcAft>
                <a:spcPts val="2400"/>
              </a:spcAft>
            </a:pPr>
            <a:r>
              <a:rPr lang="en-US" sz="4000" dirty="0"/>
              <a:t>Possession leads to pride</a:t>
            </a:r>
          </a:p>
        </p:txBody>
      </p:sp>
    </p:spTree>
    <p:extLst>
      <p:ext uri="{BB962C8B-B14F-4D97-AF65-F5344CB8AC3E}">
        <p14:creationId xmlns:p14="http://schemas.microsoft.com/office/powerpoint/2010/main" val="8533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3D8-756B-724A-8B2E-7A682A6A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Attitudes Regarding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C5E0-C83B-5F4E-B425-205B0B39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31520" indent="-731520">
              <a:buFont typeface="+mj-lt"/>
              <a:buAutoNum type="arabicPeriod"/>
            </a:pPr>
            <a:r>
              <a:rPr lang="en-US" sz="4800" b="1" dirty="0"/>
              <a:t>Not popular or admired</a:t>
            </a:r>
          </a:p>
        </p:txBody>
      </p:sp>
    </p:spTree>
    <p:extLst>
      <p:ext uri="{BB962C8B-B14F-4D97-AF65-F5344CB8AC3E}">
        <p14:creationId xmlns:p14="http://schemas.microsoft.com/office/powerpoint/2010/main" val="6594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3D8-756B-724A-8B2E-7A682A6A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Attitudes Regarding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C5E0-C83B-5F4E-B425-205B0B39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31520" indent="-731520">
              <a:buFont typeface="+mj-lt"/>
              <a:buAutoNum type="arabicPeriod" startAt="2"/>
            </a:pPr>
            <a:r>
              <a:rPr lang="en-US" sz="4400" b="1" dirty="0"/>
              <a:t>Appreciate in others but rarely want it for ourselves</a:t>
            </a:r>
          </a:p>
        </p:txBody>
      </p:sp>
    </p:spTree>
    <p:extLst>
      <p:ext uri="{BB962C8B-B14F-4D97-AF65-F5344CB8AC3E}">
        <p14:creationId xmlns:p14="http://schemas.microsoft.com/office/powerpoint/2010/main" val="80554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3D8-756B-724A-8B2E-7A682A6A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Attitudes Regarding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C5E0-C83B-5F4E-B425-205B0B39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400" b="1" dirty="0"/>
              <a:t>Humility is not the result of low self-esteem</a:t>
            </a:r>
          </a:p>
        </p:txBody>
      </p:sp>
    </p:spTree>
    <p:extLst>
      <p:ext uri="{BB962C8B-B14F-4D97-AF65-F5344CB8AC3E}">
        <p14:creationId xmlns:p14="http://schemas.microsoft.com/office/powerpoint/2010/main" val="74615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E3D8-756B-724A-8B2E-7A682A6A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Attitudes Regarding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C5E0-C83B-5F4E-B425-205B0B39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b="1" dirty="0"/>
              <a:t>We can measure our success in the practice of humility</a:t>
            </a:r>
          </a:p>
        </p:txBody>
      </p:sp>
    </p:spTree>
    <p:extLst>
      <p:ext uri="{BB962C8B-B14F-4D97-AF65-F5344CB8AC3E}">
        <p14:creationId xmlns:p14="http://schemas.microsoft.com/office/powerpoint/2010/main" val="6127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5EDDF6-42A8-7141-A071-98F472BD9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BATTLE</a:t>
            </a:r>
          </a:p>
          <a:p>
            <a:endParaRPr lang="en-US" sz="1400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2400" baseline="30000" dirty="0"/>
              <a:t>43</a:t>
            </a:r>
            <a:r>
              <a:rPr lang="en-US" sz="2400" dirty="0"/>
              <a:t> But it is not this way among you, but whoever wishes to become great among you shall be your servant; </a:t>
            </a:r>
            <a:r>
              <a:rPr lang="en-US" sz="2400" baseline="30000" dirty="0"/>
              <a:t>44</a:t>
            </a:r>
            <a:r>
              <a:rPr lang="en-US" sz="2400" dirty="0"/>
              <a:t> and whoever wishes to be first among you shall be slave of all. </a:t>
            </a:r>
            <a:r>
              <a:rPr lang="en-US" sz="2400" baseline="30000" dirty="0"/>
              <a:t>45</a:t>
            </a:r>
            <a:r>
              <a:rPr lang="en-US" sz="2400" dirty="0"/>
              <a:t> For even the Son of Man did not come to be served, but to serve, and to give His life a ransom for many."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D5CFA-AB07-D54B-ADB0-3B7B223C0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Mark 10:43-45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F9453C-1B89-A34F-B6F3-59050578D653}"/>
              </a:ext>
            </a:extLst>
          </p:cNvPr>
          <p:cNvCxnSpPr/>
          <p:nvPr/>
        </p:nvCxnSpPr>
        <p:spPr>
          <a:xfrm>
            <a:off x="874643" y="1359673"/>
            <a:ext cx="834887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8889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376</Words>
  <Application>Microsoft Macintosh PowerPoint</Application>
  <PresentationFormat>On-screen Show (16:9)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PowerPoint Presentation</vt:lpstr>
      <vt:lpstr>PowerPoint Presentation</vt:lpstr>
      <vt:lpstr>Humility</vt:lpstr>
      <vt:lpstr>Common Attitudes Regarding Humility</vt:lpstr>
      <vt:lpstr>Common Attitudes Regarding Humility</vt:lpstr>
      <vt:lpstr>Common Attitudes Regarding Humility</vt:lpstr>
      <vt:lpstr>Common Attitudes Regarding Humility</vt:lpstr>
      <vt:lpstr>PowerPoint Presentation</vt:lpstr>
      <vt:lpstr>PowerPoint Presentation</vt:lpstr>
      <vt:lpstr>The Battle for a Humble Heart</vt:lpstr>
      <vt:lpstr>Tips:</vt:lpstr>
      <vt:lpstr>Tips:</vt:lpstr>
      <vt:lpstr>Tips:</vt:lpstr>
      <vt:lpstr>#1 Describe the type of pride (or its display) that you dislike the most.</vt:lpstr>
      <vt:lpstr>#2 What do you believe is the greatest obstacle in your efforts to develop a humble heart?</vt:lpstr>
      <vt:lpstr>#3 Describe a time or situation when you were able to truly exhibit a humble attitude.</vt:lpstr>
      <vt:lpstr>#4 Who is your hero of humility (aside from Jesus)? Why?</vt:lpstr>
      <vt:lpstr>#5 Which of the "tips" is the most difficult for you to practice? Why?   Which one do you find easy? 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263</cp:revision>
  <dcterms:created xsi:type="dcterms:W3CDTF">2014-04-30T18:34:38Z</dcterms:created>
  <dcterms:modified xsi:type="dcterms:W3CDTF">2021-05-28T17:45:40Z</dcterms:modified>
</cp:coreProperties>
</file>