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6"/>
  </p:handoutMasterIdLst>
  <p:sldIdLst>
    <p:sldId id="256" r:id="rId2"/>
    <p:sldId id="263" r:id="rId3"/>
    <p:sldId id="264" r:id="rId4"/>
    <p:sldId id="265" r:id="rId5"/>
    <p:sldId id="283" r:id="rId6"/>
    <p:sldId id="284" r:id="rId7"/>
    <p:sldId id="286" r:id="rId8"/>
    <p:sldId id="287" r:id="rId9"/>
    <p:sldId id="266" r:id="rId10"/>
    <p:sldId id="288" r:id="rId11"/>
    <p:sldId id="289" r:id="rId12"/>
    <p:sldId id="290" r:id="rId13"/>
    <p:sldId id="291" r:id="rId14"/>
    <p:sldId id="292" r:id="rId15"/>
    <p:sldId id="293" r:id="rId16"/>
    <p:sldId id="294" r:id="rId17"/>
    <p:sldId id="267" r:id="rId18"/>
    <p:sldId id="268" r:id="rId19"/>
    <p:sldId id="269" r:id="rId20"/>
    <p:sldId id="295" r:id="rId21"/>
    <p:sldId id="296" r:id="rId22"/>
    <p:sldId id="270" r:id="rId23"/>
    <p:sldId id="271" r:id="rId24"/>
    <p:sldId id="272" r:id="rId25"/>
    <p:sldId id="273" r:id="rId26"/>
    <p:sldId id="297" r:id="rId27"/>
    <p:sldId id="298" r:id="rId28"/>
    <p:sldId id="274" r:id="rId29"/>
    <p:sldId id="299" r:id="rId30"/>
    <p:sldId id="300" r:id="rId31"/>
    <p:sldId id="301" r:id="rId32"/>
    <p:sldId id="302" r:id="rId33"/>
    <p:sldId id="275" r:id="rId34"/>
    <p:sldId id="276" r:id="rId35"/>
    <p:sldId id="277" r:id="rId36"/>
    <p:sldId id="278" r:id="rId37"/>
    <p:sldId id="279" r:id="rId38"/>
    <p:sldId id="280" r:id="rId39"/>
    <p:sldId id="303" r:id="rId40"/>
    <p:sldId id="304" r:id="rId41"/>
    <p:sldId id="281" r:id="rId42"/>
    <p:sldId id="305" r:id="rId43"/>
    <p:sldId id="306" r:id="rId44"/>
    <p:sldId id="282"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p:scale>
          <a:sx n="96" d="100"/>
          <a:sy n="96" d="100"/>
        </p:scale>
        <p:origin x="2136" y="1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3/14/22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10</a:t>
            </a:r>
          </a:p>
        </p:txBody>
      </p:sp>
      <p:sp>
        <p:nvSpPr>
          <p:cNvPr id="3" name="Subtitle 2"/>
          <p:cNvSpPr>
            <a:spLocks noGrp="1"/>
          </p:cNvSpPr>
          <p:nvPr>
            <p:ph type="subTitle" idx="1"/>
          </p:nvPr>
        </p:nvSpPr>
        <p:spPr>
          <a:xfrm>
            <a:off x="3068198" y="2754078"/>
            <a:ext cx="5633385" cy="1239893"/>
          </a:xfrm>
        </p:spPr>
        <p:txBody>
          <a:bodyPr/>
          <a:lstStyle/>
          <a:p>
            <a:r>
              <a:rPr lang="en-US" sz="4400" dirty="0"/>
              <a:t>How do I Start Solidifying my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p:txBody>
          <a:bodyPr/>
          <a:lstStyle/>
          <a:p>
            <a:r>
              <a:rPr lang="en-US" baseline="30000" dirty="0"/>
              <a:t>14</a:t>
            </a:r>
            <a:r>
              <a:rPr lang="en-US" dirty="0"/>
              <a:t> When they came back to the disciples, they saw a large crowd around them, and some scribes arguing with them. </a:t>
            </a:r>
            <a:br>
              <a:rPr lang="en-US" dirty="0"/>
            </a:br>
            <a:r>
              <a:rPr lang="en-US" baseline="30000" dirty="0"/>
              <a:t>15</a:t>
            </a:r>
            <a:r>
              <a:rPr lang="en-US" dirty="0"/>
              <a:t> Immediately, when the entire crowd saw Him, they were amazed and began running up to greet Him.</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9:14-25</a:t>
            </a:r>
          </a:p>
        </p:txBody>
      </p:sp>
    </p:spTree>
    <p:extLst>
      <p:ext uri="{BB962C8B-B14F-4D97-AF65-F5344CB8AC3E}">
        <p14:creationId xmlns:p14="http://schemas.microsoft.com/office/powerpoint/2010/main" val="394557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a:xfrm>
            <a:off x="713222" y="429598"/>
            <a:ext cx="7291092" cy="3680039"/>
          </a:xfrm>
        </p:spPr>
        <p:txBody>
          <a:bodyPr>
            <a:normAutofit/>
          </a:bodyPr>
          <a:lstStyle/>
          <a:p>
            <a:r>
              <a:rPr lang="en-US" baseline="30000" dirty="0"/>
              <a:t>16</a:t>
            </a:r>
            <a:r>
              <a:rPr lang="en-US" dirty="0"/>
              <a:t> And He asked them, “What are you discussing with them?” </a:t>
            </a:r>
            <a:r>
              <a:rPr lang="en-US" baseline="30000" dirty="0"/>
              <a:t>17</a:t>
            </a:r>
            <a:r>
              <a:rPr lang="en-US" dirty="0"/>
              <a:t> And one of the crowd answered Him, “Teacher, I brought You my son, possessed with a spirit which makes him mute; </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9:16-17</a:t>
            </a:r>
          </a:p>
        </p:txBody>
      </p:sp>
    </p:spTree>
    <p:extLst>
      <p:ext uri="{BB962C8B-B14F-4D97-AF65-F5344CB8AC3E}">
        <p14:creationId xmlns:p14="http://schemas.microsoft.com/office/powerpoint/2010/main" val="199791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p:txBody>
          <a:bodyPr>
            <a:normAutofit/>
          </a:bodyPr>
          <a:lstStyle/>
          <a:p>
            <a:r>
              <a:rPr lang="en-US" dirty="0"/>
              <a:t>and whenever it seizes him, it slams him to the ground and he foams at the mouth, and grinds his teeth and stiffens out. I told Your disciples to cast it out, and they could not do it.”</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9:18</a:t>
            </a:r>
          </a:p>
        </p:txBody>
      </p:sp>
    </p:spTree>
    <p:extLst>
      <p:ext uri="{BB962C8B-B14F-4D97-AF65-F5344CB8AC3E}">
        <p14:creationId xmlns:p14="http://schemas.microsoft.com/office/powerpoint/2010/main" val="178490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a:xfrm>
            <a:off x="713221" y="429598"/>
            <a:ext cx="7717558" cy="3680039"/>
          </a:xfrm>
        </p:spPr>
        <p:txBody>
          <a:bodyPr>
            <a:normAutofit fontScale="92500" lnSpcReduction="10000"/>
          </a:bodyPr>
          <a:lstStyle/>
          <a:p>
            <a:r>
              <a:rPr lang="en-US" baseline="30000" dirty="0"/>
              <a:t>19</a:t>
            </a:r>
            <a:r>
              <a:rPr lang="en-US" dirty="0"/>
              <a:t> And He answered them and said, “O unbelieving generation, how long shall I be with you? How long shall I put up with you? Bring him to Me!” </a:t>
            </a:r>
            <a:r>
              <a:rPr lang="en-US" baseline="30000" dirty="0"/>
              <a:t>20</a:t>
            </a:r>
            <a:r>
              <a:rPr lang="en-US" dirty="0"/>
              <a:t> They brought the boy to Him. When he saw Him, immediately the spirit threw him into a convulsion, and falling to the ground, he began rolling around and foaming at the mouth.</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9:19-20</a:t>
            </a:r>
          </a:p>
        </p:txBody>
      </p:sp>
    </p:spTree>
    <p:extLst>
      <p:ext uri="{BB962C8B-B14F-4D97-AF65-F5344CB8AC3E}">
        <p14:creationId xmlns:p14="http://schemas.microsoft.com/office/powerpoint/2010/main" val="115065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a:xfrm>
            <a:off x="713221" y="429598"/>
            <a:ext cx="7717558" cy="3680039"/>
          </a:xfrm>
        </p:spPr>
        <p:txBody>
          <a:bodyPr>
            <a:normAutofit/>
          </a:bodyPr>
          <a:lstStyle/>
          <a:p>
            <a:r>
              <a:rPr lang="en-US" baseline="30000" dirty="0"/>
              <a:t>21</a:t>
            </a:r>
            <a:r>
              <a:rPr lang="en-US" dirty="0"/>
              <a:t> And He asked his father, “How long has this been happening to him?” And he said, “From childhood. </a:t>
            </a:r>
            <a:r>
              <a:rPr lang="en-US" baseline="30000" dirty="0"/>
              <a:t>22</a:t>
            </a:r>
            <a:r>
              <a:rPr lang="en-US" dirty="0"/>
              <a:t> It has often thrown him both into the fire and into the water to destroy him. But if You can do anything, take pity on us and help us!”</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9:21-22</a:t>
            </a:r>
          </a:p>
        </p:txBody>
      </p:sp>
    </p:spTree>
    <p:extLst>
      <p:ext uri="{BB962C8B-B14F-4D97-AF65-F5344CB8AC3E}">
        <p14:creationId xmlns:p14="http://schemas.microsoft.com/office/powerpoint/2010/main" val="141038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p:txBody>
          <a:bodyPr>
            <a:normAutofit/>
          </a:bodyPr>
          <a:lstStyle/>
          <a:p>
            <a:r>
              <a:rPr lang="en-US" baseline="30000" dirty="0"/>
              <a:t>23</a:t>
            </a:r>
            <a:r>
              <a:rPr lang="en-US" dirty="0"/>
              <a:t> And Jesus said to him, “‘If You can?’ All things are possible to him who believes.” </a:t>
            </a:r>
            <a:r>
              <a:rPr lang="en-US" baseline="30000" dirty="0"/>
              <a:t>24</a:t>
            </a:r>
            <a:r>
              <a:rPr lang="en-US" dirty="0"/>
              <a:t> Immediately the boy’s father cried out and said, “I do believe; help my unbelief.”</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9:23-24</a:t>
            </a:r>
          </a:p>
        </p:txBody>
      </p:sp>
    </p:spTree>
    <p:extLst>
      <p:ext uri="{BB962C8B-B14F-4D97-AF65-F5344CB8AC3E}">
        <p14:creationId xmlns:p14="http://schemas.microsoft.com/office/powerpoint/2010/main" val="38166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3010-E4DC-D14D-AE1D-9040B5B60DC1}"/>
              </a:ext>
            </a:extLst>
          </p:cNvPr>
          <p:cNvSpPr>
            <a:spLocks noGrp="1"/>
          </p:cNvSpPr>
          <p:nvPr>
            <p:ph type="body" sz="quarter" idx="10"/>
          </p:nvPr>
        </p:nvSpPr>
        <p:spPr/>
        <p:txBody>
          <a:bodyPr>
            <a:normAutofit/>
          </a:bodyPr>
          <a:lstStyle/>
          <a:p>
            <a:r>
              <a:rPr lang="en-US" dirty="0"/>
              <a:t>When Jesus saw that a crowd was rapidly gathering, He rebuked the unclean spirit, saying to it, “You deaf and mute spirit, I command you, come out of him and do not enter him again.”</a:t>
            </a:r>
          </a:p>
        </p:txBody>
      </p:sp>
      <p:sp>
        <p:nvSpPr>
          <p:cNvPr id="3" name="Text Placeholder 2">
            <a:extLst>
              <a:ext uri="{FF2B5EF4-FFF2-40B4-BE49-F238E27FC236}">
                <a16:creationId xmlns:a16="http://schemas.microsoft.com/office/drawing/2014/main" id="{8C6823E3-46EC-FD47-A06D-D08318D55CAC}"/>
              </a:ext>
            </a:extLst>
          </p:cNvPr>
          <p:cNvSpPr>
            <a:spLocks noGrp="1"/>
          </p:cNvSpPr>
          <p:nvPr>
            <p:ph type="body" sz="quarter" idx="11"/>
          </p:nvPr>
        </p:nvSpPr>
        <p:spPr/>
        <p:txBody>
          <a:bodyPr/>
          <a:lstStyle/>
          <a:p>
            <a:r>
              <a:rPr lang="en-US" dirty="0"/>
              <a:t>- Mark 9:25</a:t>
            </a:r>
          </a:p>
        </p:txBody>
      </p:sp>
    </p:spTree>
    <p:extLst>
      <p:ext uri="{BB962C8B-B14F-4D97-AF65-F5344CB8AC3E}">
        <p14:creationId xmlns:p14="http://schemas.microsoft.com/office/powerpoint/2010/main" val="94967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605790" indent="-605790">
              <a:buFont typeface="+mj-lt"/>
              <a:buAutoNum type="alphaUcPeriod"/>
            </a:pPr>
            <a:r>
              <a:rPr lang="en-US" sz="4400" b="1" dirty="0"/>
              <a:t>Come to some conclusions</a:t>
            </a:r>
          </a:p>
        </p:txBody>
      </p:sp>
    </p:spTree>
    <p:extLst>
      <p:ext uri="{BB962C8B-B14F-4D97-AF65-F5344CB8AC3E}">
        <p14:creationId xmlns:p14="http://schemas.microsoft.com/office/powerpoint/2010/main" val="116588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605790" indent="-605790">
              <a:buFont typeface="+mj-lt"/>
              <a:buAutoNum type="alphaUcPeriod"/>
            </a:pPr>
            <a:r>
              <a:rPr lang="en-US" sz="4400" b="1" dirty="0"/>
              <a:t>Come to some conclusions</a:t>
            </a:r>
          </a:p>
          <a:p>
            <a:pPr marL="960120" lvl="1" indent="-560070">
              <a:buFont typeface="+mj-lt"/>
              <a:buAutoNum type="arabicPeriod"/>
            </a:pPr>
            <a:r>
              <a:rPr lang="en-US" sz="4000" dirty="0"/>
              <a:t>I either </a:t>
            </a:r>
            <a:r>
              <a:rPr lang="en-US" sz="4000" b="1" u="sng" dirty="0">
                <a:latin typeface="Lato Black" panose="020F0502020204030203" pitchFamily="34" charset="0"/>
                <a:ea typeface="Lato Black" panose="020F0502020204030203" pitchFamily="34" charset="0"/>
                <a:cs typeface="Lato Black" panose="020F0502020204030203" pitchFamily="34" charset="0"/>
              </a:rPr>
              <a:t>believe</a:t>
            </a:r>
            <a:r>
              <a:rPr lang="en-US" sz="4000" dirty="0"/>
              <a:t> it, or I do not.</a:t>
            </a:r>
          </a:p>
        </p:txBody>
      </p:sp>
    </p:spTree>
    <p:extLst>
      <p:ext uri="{BB962C8B-B14F-4D97-AF65-F5344CB8AC3E}">
        <p14:creationId xmlns:p14="http://schemas.microsoft.com/office/powerpoint/2010/main" val="197065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605790" indent="-605790">
              <a:spcAft>
                <a:spcPts val="1200"/>
              </a:spcAft>
              <a:buFont typeface="+mj-lt"/>
              <a:buAutoNum type="alphaUcPeriod"/>
            </a:pPr>
            <a:r>
              <a:rPr lang="en-US" sz="4400" b="1" dirty="0"/>
              <a:t>Come to some conclusions</a:t>
            </a:r>
          </a:p>
          <a:p>
            <a:pPr marL="960120" lvl="1" indent="-560070">
              <a:spcAft>
                <a:spcPts val="1200"/>
              </a:spcAft>
              <a:buFont typeface="+mj-lt"/>
              <a:buAutoNum type="arabicPeriod"/>
            </a:pPr>
            <a:r>
              <a:rPr lang="en-US" dirty="0"/>
              <a:t>I either </a:t>
            </a:r>
            <a:r>
              <a:rPr lang="en-US" b="1" u="sng" dirty="0">
                <a:latin typeface="Lato Black" panose="020F0502020204030203" pitchFamily="34" charset="0"/>
                <a:ea typeface="Lato Black" panose="020F0502020204030203" pitchFamily="34" charset="0"/>
                <a:cs typeface="Lato Black" panose="020F0502020204030203" pitchFamily="34" charset="0"/>
              </a:rPr>
              <a:t>believe</a:t>
            </a:r>
            <a:r>
              <a:rPr lang="en-US" dirty="0"/>
              <a:t> it, or I do not.</a:t>
            </a:r>
          </a:p>
          <a:p>
            <a:pPr marL="960120" lvl="1" indent="-560070">
              <a:buFont typeface="+mj-lt"/>
              <a:buAutoNum type="arabicPeriod"/>
            </a:pPr>
            <a:r>
              <a:rPr lang="en-US" sz="4000" dirty="0"/>
              <a:t>Do I accept God’s </a:t>
            </a:r>
            <a:r>
              <a:rPr lang="en-US" sz="4000" b="1" u="sng" dirty="0">
                <a:latin typeface="Lato Black" panose="020F0502020204030203" pitchFamily="34" charset="0"/>
                <a:ea typeface="Lato Black" panose="020F0502020204030203" pitchFamily="34" charset="0"/>
                <a:cs typeface="Lato Black" panose="020F0502020204030203" pitchFamily="34" charset="0"/>
              </a:rPr>
              <a:t>will</a:t>
            </a:r>
            <a:r>
              <a:rPr lang="en-US" sz="4000" dirty="0"/>
              <a:t> for my life? </a:t>
            </a:r>
            <a:r>
              <a:rPr lang="en-US" sz="4000" b="1" u="sng" dirty="0">
                <a:latin typeface="Lato Black" panose="020F0502020204030203" pitchFamily="34" charset="0"/>
                <a:ea typeface="Lato Black" panose="020F0502020204030203" pitchFamily="34" charset="0"/>
                <a:cs typeface="Lato Black" panose="020F0502020204030203" pitchFamily="34" charset="0"/>
              </a:rPr>
              <a:t>2 Corinthians 12:7-10</a:t>
            </a:r>
            <a:r>
              <a:rPr lang="en-US" sz="4000" dirty="0"/>
              <a:t>.</a:t>
            </a:r>
          </a:p>
        </p:txBody>
      </p:sp>
    </p:spTree>
    <p:extLst>
      <p:ext uri="{BB962C8B-B14F-4D97-AF65-F5344CB8AC3E}">
        <p14:creationId xmlns:p14="http://schemas.microsoft.com/office/powerpoint/2010/main" val="87297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55467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F9536-C6B3-C545-B0F3-9145D94CB172}"/>
              </a:ext>
            </a:extLst>
          </p:cNvPr>
          <p:cNvSpPr>
            <a:spLocks noGrp="1"/>
          </p:cNvSpPr>
          <p:nvPr>
            <p:ph type="body" sz="quarter" idx="10"/>
          </p:nvPr>
        </p:nvSpPr>
        <p:spPr/>
        <p:txBody>
          <a:bodyPr>
            <a:normAutofit lnSpcReduction="10000"/>
          </a:bodyPr>
          <a:lstStyle/>
          <a:p>
            <a:r>
              <a:rPr lang="en-US" baseline="30000" dirty="0"/>
              <a:t>7</a:t>
            </a:r>
            <a:r>
              <a:rPr lang="en-US" dirty="0"/>
              <a:t> Because of the surpassing greatness of the revelations, for this reason, to keep me from exalting myself, there was given me a thorn in the flesh, a messenger of Satan to torment me—to keep me from exalting myself! </a:t>
            </a:r>
            <a:br>
              <a:rPr lang="en-US" dirty="0"/>
            </a:br>
            <a:r>
              <a:rPr lang="en-US" baseline="30000" dirty="0"/>
              <a:t>8</a:t>
            </a:r>
            <a:r>
              <a:rPr lang="en-US" dirty="0"/>
              <a:t> Concerning this I implored the Lord three times that it might leave me.</a:t>
            </a:r>
          </a:p>
        </p:txBody>
      </p:sp>
      <p:sp>
        <p:nvSpPr>
          <p:cNvPr id="3" name="Text Placeholder 2">
            <a:extLst>
              <a:ext uri="{FF2B5EF4-FFF2-40B4-BE49-F238E27FC236}">
                <a16:creationId xmlns:a16="http://schemas.microsoft.com/office/drawing/2014/main" id="{A96D37B4-280A-6046-A6F7-97C39EC8BFAB}"/>
              </a:ext>
            </a:extLst>
          </p:cNvPr>
          <p:cNvSpPr>
            <a:spLocks noGrp="1"/>
          </p:cNvSpPr>
          <p:nvPr>
            <p:ph type="body" sz="quarter" idx="11"/>
          </p:nvPr>
        </p:nvSpPr>
        <p:spPr/>
        <p:txBody>
          <a:bodyPr/>
          <a:lstStyle/>
          <a:p>
            <a:r>
              <a:rPr lang="en-US" dirty="0"/>
              <a:t>- 2 Corinthians 12:7-8</a:t>
            </a:r>
          </a:p>
        </p:txBody>
      </p:sp>
    </p:spTree>
    <p:extLst>
      <p:ext uri="{BB962C8B-B14F-4D97-AF65-F5344CB8AC3E}">
        <p14:creationId xmlns:p14="http://schemas.microsoft.com/office/powerpoint/2010/main" val="362077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F9536-C6B3-C545-B0F3-9145D94CB172}"/>
              </a:ext>
            </a:extLst>
          </p:cNvPr>
          <p:cNvSpPr>
            <a:spLocks noGrp="1"/>
          </p:cNvSpPr>
          <p:nvPr>
            <p:ph type="body" sz="quarter" idx="10"/>
          </p:nvPr>
        </p:nvSpPr>
        <p:spPr/>
        <p:txBody>
          <a:bodyPr>
            <a:normAutofit fontScale="85000" lnSpcReduction="10000"/>
          </a:bodyPr>
          <a:lstStyle/>
          <a:p>
            <a:r>
              <a:rPr lang="en-US" baseline="30000" dirty="0"/>
              <a:t>9</a:t>
            </a:r>
            <a:r>
              <a:rPr lang="en-US" dirty="0"/>
              <a:t> And He has said to me, “My grace is sufficient for you, for power is perfected in weakness.” Most gladly, therefore, I will rather boast about my weaknesses, so that the power of Christ may dwell in me. </a:t>
            </a:r>
            <a:r>
              <a:rPr lang="en-US" baseline="30000" dirty="0"/>
              <a:t>10</a:t>
            </a:r>
            <a:r>
              <a:rPr lang="en-US" dirty="0"/>
              <a:t> Therefore I am well content with weaknesses, with insults, with distresses, with persecutions, with difficulties, for Christ’s sake; for when I am weak, then I am strong.</a:t>
            </a:r>
          </a:p>
        </p:txBody>
      </p:sp>
      <p:sp>
        <p:nvSpPr>
          <p:cNvPr id="3" name="Text Placeholder 2">
            <a:extLst>
              <a:ext uri="{FF2B5EF4-FFF2-40B4-BE49-F238E27FC236}">
                <a16:creationId xmlns:a16="http://schemas.microsoft.com/office/drawing/2014/main" id="{A96D37B4-280A-6046-A6F7-97C39EC8BFAB}"/>
              </a:ext>
            </a:extLst>
          </p:cNvPr>
          <p:cNvSpPr>
            <a:spLocks noGrp="1"/>
          </p:cNvSpPr>
          <p:nvPr>
            <p:ph type="body" sz="quarter" idx="11"/>
          </p:nvPr>
        </p:nvSpPr>
        <p:spPr/>
        <p:txBody>
          <a:bodyPr/>
          <a:lstStyle/>
          <a:p>
            <a:r>
              <a:rPr lang="en-US" dirty="0"/>
              <a:t>- 2 Corinthians 12:9-10</a:t>
            </a:r>
          </a:p>
        </p:txBody>
      </p:sp>
    </p:spTree>
    <p:extLst>
      <p:ext uri="{BB962C8B-B14F-4D97-AF65-F5344CB8AC3E}">
        <p14:creationId xmlns:p14="http://schemas.microsoft.com/office/powerpoint/2010/main" val="63089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12DA-10D5-634E-A91A-D1BB5958A294}"/>
              </a:ext>
            </a:extLst>
          </p:cNvPr>
          <p:cNvSpPr>
            <a:spLocks noGrp="1"/>
          </p:cNvSpPr>
          <p:nvPr>
            <p:ph type="title"/>
          </p:nvPr>
        </p:nvSpPr>
        <p:spPr/>
        <p:txBody>
          <a:bodyPr/>
          <a:lstStyle/>
          <a:p>
            <a:r>
              <a:rPr lang="en-US" dirty="0"/>
              <a:t>Two Warnings</a:t>
            </a:r>
          </a:p>
        </p:txBody>
      </p:sp>
      <p:sp>
        <p:nvSpPr>
          <p:cNvPr id="3" name="Text Placeholder 2">
            <a:extLst>
              <a:ext uri="{FF2B5EF4-FFF2-40B4-BE49-F238E27FC236}">
                <a16:creationId xmlns:a16="http://schemas.microsoft.com/office/drawing/2014/main" id="{E44CF151-B76D-0F47-82DC-C3DE11BF6DC6}"/>
              </a:ext>
            </a:extLst>
          </p:cNvPr>
          <p:cNvSpPr>
            <a:spLocks noGrp="1"/>
          </p:cNvSpPr>
          <p:nvPr>
            <p:ph type="body" sz="quarter" idx="10"/>
          </p:nvPr>
        </p:nvSpPr>
        <p:spPr/>
        <p:txBody>
          <a:bodyPr>
            <a:normAutofit/>
          </a:bodyPr>
          <a:lstStyle/>
          <a:p>
            <a:pPr>
              <a:spcAft>
                <a:spcPts val="1200"/>
              </a:spcAft>
            </a:pPr>
            <a:r>
              <a:rPr lang="en-US" sz="4000" b="1" dirty="0"/>
              <a:t>DO NOT </a:t>
            </a:r>
            <a:r>
              <a:rPr lang="en-US" sz="4000" dirty="0"/>
              <a:t>set </a:t>
            </a:r>
            <a:r>
              <a:rPr lang="en-US" sz="4000" b="1" u="sng" dirty="0">
                <a:latin typeface="Lato Black" panose="020F0502020204030203" pitchFamily="34" charset="0"/>
                <a:ea typeface="Lato Black" panose="020F0502020204030203" pitchFamily="34" charset="0"/>
                <a:cs typeface="Lato Black" panose="020F0502020204030203" pitchFamily="34" charset="0"/>
              </a:rPr>
              <a:t>time</a:t>
            </a:r>
            <a:r>
              <a:rPr lang="en-US" sz="4000" dirty="0"/>
              <a:t> limits for spiritual growth. </a:t>
            </a:r>
          </a:p>
        </p:txBody>
      </p:sp>
    </p:spTree>
    <p:extLst>
      <p:ext uri="{BB962C8B-B14F-4D97-AF65-F5344CB8AC3E}">
        <p14:creationId xmlns:p14="http://schemas.microsoft.com/office/powerpoint/2010/main" val="35829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12DA-10D5-634E-A91A-D1BB5958A294}"/>
              </a:ext>
            </a:extLst>
          </p:cNvPr>
          <p:cNvSpPr>
            <a:spLocks noGrp="1"/>
          </p:cNvSpPr>
          <p:nvPr>
            <p:ph type="title"/>
          </p:nvPr>
        </p:nvSpPr>
        <p:spPr/>
        <p:txBody>
          <a:bodyPr/>
          <a:lstStyle/>
          <a:p>
            <a:r>
              <a:rPr lang="en-US" dirty="0"/>
              <a:t>Two Warnings</a:t>
            </a:r>
          </a:p>
        </p:txBody>
      </p:sp>
      <p:sp>
        <p:nvSpPr>
          <p:cNvPr id="3" name="Text Placeholder 2">
            <a:extLst>
              <a:ext uri="{FF2B5EF4-FFF2-40B4-BE49-F238E27FC236}">
                <a16:creationId xmlns:a16="http://schemas.microsoft.com/office/drawing/2014/main" id="{E44CF151-B76D-0F47-82DC-C3DE11BF6DC6}"/>
              </a:ext>
            </a:extLst>
          </p:cNvPr>
          <p:cNvSpPr>
            <a:spLocks noGrp="1"/>
          </p:cNvSpPr>
          <p:nvPr>
            <p:ph type="body" sz="quarter" idx="10"/>
          </p:nvPr>
        </p:nvSpPr>
        <p:spPr/>
        <p:txBody>
          <a:bodyPr>
            <a:normAutofit/>
          </a:bodyPr>
          <a:lstStyle/>
          <a:p>
            <a:pPr>
              <a:spcAft>
                <a:spcPts val="1200"/>
              </a:spcAft>
            </a:pPr>
            <a:r>
              <a:rPr lang="en-US" sz="4000" b="1" dirty="0"/>
              <a:t>DO NOT </a:t>
            </a:r>
            <a:r>
              <a:rPr lang="en-US" sz="4000" dirty="0"/>
              <a:t>set </a:t>
            </a:r>
            <a:r>
              <a:rPr lang="en-US" sz="4000" b="1" u="sng" dirty="0">
                <a:latin typeface="Lato Black" panose="020F0502020204030203" pitchFamily="34" charset="0"/>
                <a:ea typeface="Lato Black" panose="020F0502020204030203" pitchFamily="34" charset="0"/>
                <a:cs typeface="Lato Black" panose="020F0502020204030203" pitchFamily="34" charset="0"/>
              </a:rPr>
              <a:t>time</a:t>
            </a:r>
            <a:r>
              <a:rPr lang="en-US" sz="4000" dirty="0"/>
              <a:t> limits for spiritual growth. </a:t>
            </a:r>
          </a:p>
          <a:p>
            <a:pPr>
              <a:spcAft>
                <a:spcPts val="1200"/>
              </a:spcAft>
            </a:pPr>
            <a:r>
              <a:rPr lang="en-US" sz="4000" b="1" dirty="0"/>
              <a:t>DO</a:t>
            </a:r>
            <a:r>
              <a:rPr lang="en-US" sz="4000" dirty="0"/>
              <a:t> recognize when it is </a:t>
            </a:r>
            <a:r>
              <a:rPr lang="en-US" sz="4000" b="1" u="sng">
                <a:latin typeface="Lato Black" panose="020F0502020204030203" pitchFamily="34" charset="0"/>
                <a:ea typeface="Lato Black" panose="020F0502020204030203" pitchFamily="34" charset="0"/>
                <a:cs typeface="Lato Black" panose="020F0502020204030203" pitchFamily="34" charset="0"/>
              </a:rPr>
              <a:t>time</a:t>
            </a:r>
            <a:r>
              <a:rPr lang="en-US" sz="4000"/>
              <a:t> </a:t>
            </a:r>
            <a:br>
              <a:rPr lang="en-US" sz="4000"/>
            </a:br>
            <a:r>
              <a:rPr lang="en-US" sz="4000"/>
              <a:t>to </a:t>
            </a:r>
            <a:r>
              <a:rPr lang="en-US" sz="4000" dirty="0"/>
              <a:t>move forward.</a:t>
            </a:r>
          </a:p>
        </p:txBody>
      </p:sp>
    </p:spTree>
    <p:extLst>
      <p:ext uri="{BB962C8B-B14F-4D97-AF65-F5344CB8AC3E}">
        <p14:creationId xmlns:p14="http://schemas.microsoft.com/office/powerpoint/2010/main" val="364646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605790" indent="-605790">
              <a:buFont typeface="+mj-lt"/>
              <a:buAutoNum type="alphaUcPeriod"/>
            </a:pPr>
            <a:r>
              <a:rPr lang="en-US" sz="2800" dirty="0"/>
              <a:t>Come to some conclusions</a:t>
            </a:r>
          </a:p>
          <a:p>
            <a:pPr marL="605790" indent="-605790">
              <a:buFont typeface="+mj-lt"/>
              <a:buAutoNum type="alphaUcPeriod"/>
            </a:pPr>
            <a:r>
              <a:rPr lang="en-US" sz="4400" b="1" dirty="0"/>
              <a:t>Accept the fact that some questions have to go unanswered for now.</a:t>
            </a:r>
          </a:p>
        </p:txBody>
      </p:sp>
    </p:spTree>
    <p:extLst>
      <p:ext uri="{BB962C8B-B14F-4D97-AF65-F5344CB8AC3E}">
        <p14:creationId xmlns:p14="http://schemas.microsoft.com/office/powerpoint/2010/main" val="201015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fontScale="92500" lnSpcReduction="10000"/>
          </a:bodyPr>
          <a:lstStyle/>
          <a:p>
            <a:pPr marL="742950" indent="-742950">
              <a:spcAft>
                <a:spcPts val="1200"/>
              </a:spcAft>
              <a:buFont typeface="+mj-lt"/>
              <a:buAutoNum type="alphaUcPeriod" startAt="2"/>
            </a:pPr>
            <a:r>
              <a:rPr lang="en-US" sz="2800" b="1" dirty="0"/>
              <a:t>Accept the fact that some questions have to go unanswered for now.</a:t>
            </a:r>
          </a:p>
          <a:p>
            <a:pPr marL="1143000" lvl="1" indent="-742950">
              <a:buFont typeface="+mj-lt"/>
              <a:buAutoNum type="arabicPeriod"/>
            </a:pPr>
            <a:r>
              <a:rPr lang="en-US" sz="4300" dirty="0"/>
              <a:t>We need </a:t>
            </a:r>
            <a:r>
              <a:rPr lang="en-US" sz="4300" b="1" u="sng" dirty="0">
                <a:latin typeface="Lato Black" panose="020F0502020204030203" pitchFamily="34" charset="0"/>
                <a:ea typeface="Lato Black" panose="020F0502020204030203" pitchFamily="34" charset="0"/>
                <a:cs typeface="Lato Black" panose="020F0502020204030203" pitchFamily="34" charset="0"/>
              </a:rPr>
              <a:t>sufficient</a:t>
            </a:r>
            <a:r>
              <a:rPr lang="en-US" sz="4300" dirty="0"/>
              <a:t> </a:t>
            </a:r>
            <a:br>
              <a:rPr lang="en-US" sz="4300" dirty="0"/>
            </a:br>
            <a:r>
              <a:rPr lang="en-US" sz="4300" dirty="0"/>
              <a:t>evidence for a conclusion; </a:t>
            </a:r>
            <a:br>
              <a:rPr lang="en-US" sz="4300" dirty="0"/>
            </a:br>
            <a:r>
              <a:rPr lang="en-US" sz="4300" dirty="0"/>
              <a:t>not exhaustive evidence. </a:t>
            </a:r>
            <a:br>
              <a:rPr lang="en-US" sz="4000" dirty="0"/>
            </a:br>
            <a:br>
              <a:rPr lang="en-US" sz="1700" b="1" dirty="0"/>
            </a:br>
            <a:r>
              <a:rPr lang="en-US" sz="4000" b="1" dirty="0"/>
              <a:t>- </a:t>
            </a:r>
            <a:r>
              <a:rPr lang="en-US" sz="4000" b="1" u="sng" dirty="0">
                <a:latin typeface="Lato Black" panose="020F0502020204030203" pitchFamily="34" charset="0"/>
                <a:ea typeface="Lato Black" panose="020F0502020204030203" pitchFamily="34" charset="0"/>
                <a:cs typeface="Lato Black" panose="020F0502020204030203" pitchFamily="34" charset="0"/>
              </a:rPr>
              <a:t>Job 42:1-3</a:t>
            </a:r>
          </a:p>
        </p:txBody>
      </p:sp>
    </p:spTree>
    <p:extLst>
      <p:ext uri="{BB962C8B-B14F-4D97-AF65-F5344CB8AC3E}">
        <p14:creationId xmlns:p14="http://schemas.microsoft.com/office/powerpoint/2010/main" val="293788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034556-910D-0E49-A71F-4243C6E7C711}"/>
              </a:ext>
            </a:extLst>
          </p:cNvPr>
          <p:cNvSpPr>
            <a:spLocks noGrp="1"/>
          </p:cNvSpPr>
          <p:nvPr>
            <p:ph type="body" sz="quarter" idx="10"/>
          </p:nvPr>
        </p:nvSpPr>
        <p:spPr>
          <a:xfrm>
            <a:off x="713221" y="429598"/>
            <a:ext cx="7717558" cy="3680039"/>
          </a:xfrm>
        </p:spPr>
        <p:txBody>
          <a:bodyPr/>
          <a:lstStyle/>
          <a:p>
            <a:r>
              <a:rPr lang="en-US" baseline="30000" dirty="0"/>
              <a:t>1</a:t>
            </a:r>
            <a:r>
              <a:rPr lang="en-US" dirty="0"/>
              <a:t> Then Job answered the Lord and said, </a:t>
            </a:r>
          </a:p>
          <a:p>
            <a:r>
              <a:rPr lang="en-US" sz="2800" baseline="30000" dirty="0"/>
              <a:t>2</a:t>
            </a:r>
            <a:r>
              <a:rPr lang="en-US" sz="2800" dirty="0"/>
              <a:t> “I know that You can do all things, </a:t>
            </a:r>
            <a:br>
              <a:rPr lang="en-US" sz="2800" dirty="0"/>
            </a:br>
            <a:r>
              <a:rPr lang="en-US" sz="2800" dirty="0"/>
              <a:t>And that no purpose of Yours can be thwarted.</a:t>
            </a:r>
          </a:p>
        </p:txBody>
      </p:sp>
      <p:sp>
        <p:nvSpPr>
          <p:cNvPr id="3" name="Text Placeholder 2">
            <a:extLst>
              <a:ext uri="{FF2B5EF4-FFF2-40B4-BE49-F238E27FC236}">
                <a16:creationId xmlns:a16="http://schemas.microsoft.com/office/drawing/2014/main" id="{2553BCFD-A424-A541-B6D1-676EE1DC9538}"/>
              </a:ext>
            </a:extLst>
          </p:cNvPr>
          <p:cNvSpPr>
            <a:spLocks noGrp="1"/>
          </p:cNvSpPr>
          <p:nvPr>
            <p:ph type="body" sz="quarter" idx="11"/>
          </p:nvPr>
        </p:nvSpPr>
        <p:spPr/>
        <p:txBody>
          <a:bodyPr/>
          <a:lstStyle/>
          <a:p>
            <a:r>
              <a:rPr lang="en-US" dirty="0"/>
              <a:t>- Job 42:1-2</a:t>
            </a:r>
          </a:p>
        </p:txBody>
      </p:sp>
    </p:spTree>
    <p:extLst>
      <p:ext uri="{BB962C8B-B14F-4D97-AF65-F5344CB8AC3E}">
        <p14:creationId xmlns:p14="http://schemas.microsoft.com/office/powerpoint/2010/main" val="398744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034556-910D-0E49-A71F-4243C6E7C711}"/>
              </a:ext>
            </a:extLst>
          </p:cNvPr>
          <p:cNvSpPr>
            <a:spLocks noGrp="1"/>
          </p:cNvSpPr>
          <p:nvPr>
            <p:ph type="body" sz="quarter" idx="10"/>
          </p:nvPr>
        </p:nvSpPr>
        <p:spPr>
          <a:xfrm>
            <a:off x="713221" y="429598"/>
            <a:ext cx="7052553" cy="3680039"/>
          </a:xfrm>
        </p:spPr>
        <p:txBody>
          <a:bodyPr>
            <a:normAutofit/>
          </a:bodyPr>
          <a:lstStyle/>
          <a:p>
            <a:r>
              <a:rPr lang="en-US" sz="2800" dirty="0"/>
              <a:t>‘Who is this that hides counsel without knowledge?’ </a:t>
            </a:r>
          </a:p>
          <a:p>
            <a:r>
              <a:rPr lang="en-US" sz="2800" dirty="0"/>
              <a:t>Therefore I have declared that which I did not understand, </a:t>
            </a:r>
          </a:p>
          <a:p>
            <a:r>
              <a:rPr lang="en-US" sz="2800" dirty="0"/>
              <a:t>Things too wonderful for me, which I did not know.”</a:t>
            </a:r>
          </a:p>
        </p:txBody>
      </p:sp>
      <p:sp>
        <p:nvSpPr>
          <p:cNvPr id="3" name="Text Placeholder 2">
            <a:extLst>
              <a:ext uri="{FF2B5EF4-FFF2-40B4-BE49-F238E27FC236}">
                <a16:creationId xmlns:a16="http://schemas.microsoft.com/office/drawing/2014/main" id="{2553BCFD-A424-A541-B6D1-676EE1DC9538}"/>
              </a:ext>
            </a:extLst>
          </p:cNvPr>
          <p:cNvSpPr>
            <a:spLocks noGrp="1"/>
          </p:cNvSpPr>
          <p:nvPr>
            <p:ph type="body" sz="quarter" idx="11"/>
          </p:nvPr>
        </p:nvSpPr>
        <p:spPr/>
        <p:txBody>
          <a:bodyPr/>
          <a:lstStyle/>
          <a:p>
            <a:r>
              <a:rPr lang="en-US" dirty="0"/>
              <a:t>- Job 42:3</a:t>
            </a:r>
          </a:p>
        </p:txBody>
      </p:sp>
    </p:spTree>
    <p:extLst>
      <p:ext uri="{BB962C8B-B14F-4D97-AF65-F5344CB8AC3E}">
        <p14:creationId xmlns:p14="http://schemas.microsoft.com/office/powerpoint/2010/main" val="375642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fontScale="92500" lnSpcReduction="20000"/>
          </a:bodyPr>
          <a:lstStyle/>
          <a:p>
            <a:pPr marL="742950" indent="-742950">
              <a:spcAft>
                <a:spcPts val="1200"/>
              </a:spcAft>
              <a:buFont typeface="+mj-lt"/>
              <a:buAutoNum type="alphaUcPeriod" startAt="2"/>
            </a:pPr>
            <a:r>
              <a:rPr lang="en-US" sz="2800" b="1" dirty="0"/>
              <a:t>Accept the fact that some questions have to go unanswered for now.</a:t>
            </a:r>
          </a:p>
          <a:p>
            <a:pPr marL="1143000" lvl="1" indent="-742950">
              <a:spcAft>
                <a:spcPts val="1200"/>
              </a:spcAft>
              <a:buFont typeface="+mj-lt"/>
              <a:buAutoNum type="arabicPeriod"/>
            </a:pPr>
            <a:r>
              <a:rPr lang="en-US" sz="2600" dirty="0"/>
              <a:t>We need </a:t>
            </a:r>
            <a:r>
              <a:rPr lang="en-US" sz="2600" b="1" u="sng" dirty="0">
                <a:latin typeface="Lato Black" panose="020F0502020204030203" pitchFamily="34" charset="0"/>
                <a:ea typeface="Lato Black" panose="020F0502020204030203" pitchFamily="34" charset="0"/>
                <a:cs typeface="Lato Black" panose="020F0502020204030203" pitchFamily="34" charset="0"/>
              </a:rPr>
              <a:t>sufficient</a:t>
            </a:r>
            <a:r>
              <a:rPr lang="en-US" sz="2600" dirty="0"/>
              <a:t> evidence for a conclusion; not exhaustive evidence. </a:t>
            </a:r>
          </a:p>
          <a:p>
            <a:pPr marL="1143000" lvl="1" indent="-742950">
              <a:buFont typeface="+mj-lt"/>
              <a:buAutoNum type="arabicPeriod"/>
            </a:pPr>
            <a:r>
              <a:rPr lang="en-US" sz="4300" dirty="0"/>
              <a:t>An infinite God is hard for the </a:t>
            </a:r>
            <a:r>
              <a:rPr lang="en-US" sz="4300" b="1" u="sng" dirty="0">
                <a:latin typeface="Lato Black" panose="020F0502020204030203" pitchFamily="34" charset="0"/>
                <a:ea typeface="Lato Black" panose="020F0502020204030203" pitchFamily="34" charset="0"/>
                <a:cs typeface="Lato Black" panose="020F0502020204030203" pitchFamily="34" charset="0"/>
              </a:rPr>
              <a:t>finite</a:t>
            </a:r>
            <a:r>
              <a:rPr lang="en-US" sz="4300" dirty="0"/>
              <a:t> mind to grasp.</a:t>
            </a:r>
            <a:br>
              <a:rPr lang="en-US" sz="4000" dirty="0"/>
            </a:br>
            <a:br>
              <a:rPr lang="en-US" sz="1900" dirty="0"/>
            </a:br>
            <a:r>
              <a:rPr lang="en-US" sz="3500" dirty="0"/>
              <a:t>- </a:t>
            </a:r>
            <a:r>
              <a:rPr lang="en-US" sz="3500" b="1" u="sng" dirty="0">
                <a:latin typeface="Lato Black" panose="020F0502020204030203" pitchFamily="34" charset="0"/>
                <a:ea typeface="Lato Black" panose="020F0502020204030203" pitchFamily="34" charset="0"/>
                <a:cs typeface="Lato Black" panose="020F0502020204030203" pitchFamily="34" charset="0"/>
              </a:rPr>
              <a:t>1 Corinthians 1:18-25</a:t>
            </a:r>
            <a:endParaRPr lang="en-US" sz="4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676822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5EFFC-F42A-234F-AB7C-C715002203CA}"/>
              </a:ext>
            </a:extLst>
          </p:cNvPr>
          <p:cNvSpPr>
            <a:spLocks noGrp="1"/>
          </p:cNvSpPr>
          <p:nvPr>
            <p:ph type="body" sz="quarter" idx="10"/>
          </p:nvPr>
        </p:nvSpPr>
        <p:spPr/>
        <p:txBody>
          <a:bodyPr/>
          <a:lstStyle/>
          <a:p>
            <a:r>
              <a:rPr lang="en-US" baseline="30000" dirty="0"/>
              <a:t>18</a:t>
            </a:r>
            <a:r>
              <a:rPr lang="en-US" dirty="0"/>
              <a:t> For the word of the cross is foolishness to those who are perishing, but to us who are being saved it is the power of God. </a:t>
            </a:r>
            <a:r>
              <a:rPr lang="en-US" baseline="30000" dirty="0"/>
              <a:t>19</a:t>
            </a:r>
            <a:r>
              <a:rPr lang="en-US" dirty="0"/>
              <a:t> For it is written, “I will destroy the wisdom of the wise, And the cleverness of the clever I will set aside.”</a:t>
            </a:r>
          </a:p>
        </p:txBody>
      </p:sp>
      <p:sp>
        <p:nvSpPr>
          <p:cNvPr id="3" name="Text Placeholder 2">
            <a:extLst>
              <a:ext uri="{FF2B5EF4-FFF2-40B4-BE49-F238E27FC236}">
                <a16:creationId xmlns:a16="http://schemas.microsoft.com/office/drawing/2014/main" id="{3FE191E9-1181-F24A-A8F9-49E7A22F8946}"/>
              </a:ext>
            </a:extLst>
          </p:cNvPr>
          <p:cNvSpPr>
            <a:spLocks noGrp="1"/>
          </p:cNvSpPr>
          <p:nvPr>
            <p:ph type="body" sz="quarter" idx="11"/>
          </p:nvPr>
        </p:nvSpPr>
        <p:spPr/>
        <p:txBody>
          <a:bodyPr/>
          <a:lstStyle/>
          <a:p>
            <a:r>
              <a:rPr lang="en-US" dirty="0"/>
              <a:t>- 1 Corinthians 1:18-19</a:t>
            </a:r>
          </a:p>
        </p:txBody>
      </p:sp>
    </p:spTree>
    <p:extLst>
      <p:ext uri="{BB962C8B-B14F-4D97-AF65-F5344CB8AC3E}">
        <p14:creationId xmlns:p14="http://schemas.microsoft.com/office/powerpoint/2010/main" val="78288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7;p4" descr="Wall Framing – Tilia Development">
            <a:extLst>
              <a:ext uri="{FF2B5EF4-FFF2-40B4-BE49-F238E27FC236}">
                <a16:creationId xmlns:a16="http://schemas.microsoft.com/office/drawing/2014/main" id="{8498CCDE-E080-D445-90D9-A5B5490286AC}"/>
              </a:ext>
            </a:extLst>
          </p:cNvPr>
          <p:cNvPicPr preferRelativeResize="0"/>
          <p:nvPr/>
        </p:nvPicPr>
        <p:blipFill rotWithShape="1">
          <a:blip r:embed="rId2">
            <a:alphaModFix/>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730970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5EFFC-F42A-234F-AB7C-C715002203CA}"/>
              </a:ext>
            </a:extLst>
          </p:cNvPr>
          <p:cNvSpPr>
            <a:spLocks noGrp="1"/>
          </p:cNvSpPr>
          <p:nvPr>
            <p:ph type="body" sz="quarter" idx="10"/>
          </p:nvPr>
        </p:nvSpPr>
        <p:spPr/>
        <p:txBody>
          <a:bodyPr>
            <a:normAutofit fontScale="92500" lnSpcReduction="10000"/>
          </a:bodyPr>
          <a:lstStyle/>
          <a:p>
            <a:r>
              <a:rPr lang="en-US" baseline="30000" dirty="0"/>
              <a:t>20</a:t>
            </a:r>
            <a:r>
              <a:rPr lang="en-US" dirty="0"/>
              <a:t> Where is the wise man? Where is the scribe? Where is the debater of this age? Has not God made foolish the wisdom of the world? </a:t>
            </a:r>
            <a:r>
              <a:rPr lang="en-US" baseline="30000" dirty="0"/>
              <a:t>21</a:t>
            </a:r>
            <a:r>
              <a:rPr lang="en-US" dirty="0"/>
              <a:t> For since in the wisdom of God the world through its wisdom did not come to know God, God was well-pleased through the foolishness of the message preached to save those who believe.</a:t>
            </a:r>
          </a:p>
        </p:txBody>
      </p:sp>
      <p:sp>
        <p:nvSpPr>
          <p:cNvPr id="3" name="Text Placeholder 2">
            <a:extLst>
              <a:ext uri="{FF2B5EF4-FFF2-40B4-BE49-F238E27FC236}">
                <a16:creationId xmlns:a16="http://schemas.microsoft.com/office/drawing/2014/main" id="{3FE191E9-1181-F24A-A8F9-49E7A22F8946}"/>
              </a:ext>
            </a:extLst>
          </p:cNvPr>
          <p:cNvSpPr>
            <a:spLocks noGrp="1"/>
          </p:cNvSpPr>
          <p:nvPr>
            <p:ph type="body" sz="quarter" idx="11"/>
          </p:nvPr>
        </p:nvSpPr>
        <p:spPr/>
        <p:txBody>
          <a:bodyPr/>
          <a:lstStyle/>
          <a:p>
            <a:r>
              <a:rPr lang="en-US" dirty="0"/>
              <a:t>- 1 Corinthians 1:20-21</a:t>
            </a:r>
          </a:p>
        </p:txBody>
      </p:sp>
    </p:spTree>
    <p:extLst>
      <p:ext uri="{BB962C8B-B14F-4D97-AF65-F5344CB8AC3E}">
        <p14:creationId xmlns:p14="http://schemas.microsoft.com/office/powerpoint/2010/main" val="30683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5EFFC-F42A-234F-AB7C-C715002203CA}"/>
              </a:ext>
            </a:extLst>
          </p:cNvPr>
          <p:cNvSpPr>
            <a:spLocks noGrp="1"/>
          </p:cNvSpPr>
          <p:nvPr>
            <p:ph type="body" sz="quarter" idx="10"/>
          </p:nvPr>
        </p:nvSpPr>
        <p:spPr/>
        <p:txBody>
          <a:bodyPr>
            <a:normAutofit/>
          </a:bodyPr>
          <a:lstStyle/>
          <a:p>
            <a:r>
              <a:rPr lang="en-US" baseline="30000" dirty="0"/>
              <a:t>22</a:t>
            </a:r>
            <a:r>
              <a:rPr lang="en-US" dirty="0"/>
              <a:t> For indeed Jews ask for signs and Greeks search for wisdom; </a:t>
            </a:r>
            <a:r>
              <a:rPr lang="en-US" baseline="30000" dirty="0"/>
              <a:t>23</a:t>
            </a:r>
            <a:r>
              <a:rPr lang="en-US" dirty="0"/>
              <a:t> but we preach Christ crucified, to Jews a stumbling block and to Gentiles foolishness,</a:t>
            </a:r>
          </a:p>
        </p:txBody>
      </p:sp>
      <p:sp>
        <p:nvSpPr>
          <p:cNvPr id="3" name="Text Placeholder 2">
            <a:extLst>
              <a:ext uri="{FF2B5EF4-FFF2-40B4-BE49-F238E27FC236}">
                <a16:creationId xmlns:a16="http://schemas.microsoft.com/office/drawing/2014/main" id="{3FE191E9-1181-F24A-A8F9-49E7A22F8946}"/>
              </a:ext>
            </a:extLst>
          </p:cNvPr>
          <p:cNvSpPr>
            <a:spLocks noGrp="1"/>
          </p:cNvSpPr>
          <p:nvPr>
            <p:ph type="body" sz="quarter" idx="11"/>
          </p:nvPr>
        </p:nvSpPr>
        <p:spPr/>
        <p:txBody>
          <a:bodyPr/>
          <a:lstStyle/>
          <a:p>
            <a:r>
              <a:rPr lang="en-US" dirty="0"/>
              <a:t>- 1 Corinthians 1:22-23</a:t>
            </a:r>
          </a:p>
        </p:txBody>
      </p:sp>
    </p:spTree>
    <p:extLst>
      <p:ext uri="{BB962C8B-B14F-4D97-AF65-F5344CB8AC3E}">
        <p14:creationId xmlns:p14="http://schemas.microsoft.com/office/powerpoint/2010/main" val="982127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5EFFC-F42A-234F-AB7C-C715002203CA}"/>
              </a:ext>
            </a:extLst>
          </p:cNvPr>
          <p:cNvSpPr>
            <a:spLocks noGrp="1"/>
          </p:cNvSpPr>
          <p:nvPr>
            <p:ph type="body" sz="quarter" idx="10"/>
          </p:nvPr>
        </p:nvSpPr>
        <p:spPr>
          <a:xfrm>
            <a:off x="713221" y="429598"/>
            <a:ext cx="7529631" cy="3680039"/>
          </a:xfrm>
        </p:spPr>
        <p:txBody>
          <a:bodyPr>
            <a:normAutofit/>
          </a:bodyPr>
          <a:lstStyle/>
          <a:p>
            <a:r>
              <a:rPr lang="en-US" baseline="30000" dirty="0"/>
              <a:t>24</a:t>
            </a:r>
            <a:r>
              <a:rPr lang="en-US" dirty="0"/>
              <a:t> but to those who are the called, both Jews and Greeks, Christ the power of God and the wisdom of God. </a:t>
            </a:r>
            <a:r>
              <a:rPr lang="en-US" baseline="30000" dirty="0"/>
              <a:t>25</a:t>
            </a:r>
            <a:r>
              <a:rPr lang="en-US" dirty="0"/>
              <a:t> Because the foolishness of God is wiser than men, and the weakness of God is stronger than men.</a:t>
            </a:r>
          </a:p>
        </p:txBody>
      </p:sp>
      <p:sp>
        <p:nvSpPr>
          <p:cNvPr id="3" name="Text Placeholder 2">
            <a:extLst>
              <a:ext uri="{FF2B5EF4-FFF2-40B4-BE49-F238E27FC236}">
                <a16:creationId xmlns:a16="http://schemas.microsoft.com/office/drawing/2014/main" id="{3FE191E9-1181-F24A-A8F9-49E7A22F8946}"/>
              </a:ext>
            </a:extLst>
          </p:cNvPr>
          <p:cNvSpPr>
            <a:spLocks noGrp="1"/>
          </p:cNvSpPr>
          <p:nvPr>
            <p:ph type="body" sz="quarter" idx="11"/>
          </p:nvPr>
        </p:nvSpPr>
        <p:spPr/>
        <p:txBody>
          <a:bodyPr/>
          <a:lstStyle/>
          <a:p>
            <a:r>
              <a:rPr lang="en-US" dirty="0"/>
              <a:t>- 1 Corinthians 1:24-25</a:t>
            </a:r>
          </a:p>
        </p:txBody>
      </p:sp>
    </p:spTree>
    <p:extLst>
      <p:ext uri="{BB962C8B-B14F-4D97-AF65-F5344CB8AC3E}">
        <p14:creationId xmlns:p14="http://schemas.microsoft.com/office/powerpoint/2010/main" val="89622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a:xfrm>
            <a:off x="598488" y="1251437"/>
            <a:ext cx="7913687" cy="3892063"/>
          </a:xfrm>
        </p:spPr>
        <p:txBody>
          <a:bodyPr>
            <a:normAutofit fontScale="77500" lnSpcReduction="20000"/>
          </a:bodyPr>
          <a:lstStyle/>
          <a:p>
            <a:pPr marL="742950" indent="-742950">
              <a:spcAft>
                <a:spcPts val="1200"/>
              </a:spcAft>
              <a:buFont typeface="+mj-lt"/>
              <a:buAutoNum type="alphaUcPeriod" startAt="2"/>
            </a:pPr>
            <a:r>
              <a:rPr lang="en-US" sz="2800" b="1" dirty="0"/>
              <a:t>Accept the fact that some questions have to go unanswered for now.</a:t>
            </a:r>
          </a:p>
          <a:p>
            <a:pPr marL="1143000" lvl="1" indent="-742950">
              <a:buFont typeface="+mj-lt"/>
              <a:buAutoNum type="arabicPeriod"/>
            </a:pPr>
            <a:r>
              <a:rPr lang="en-US" sz="2600" dirty="0"/>
              <a:t>We need </a:t>
            </a:r>
            <a:r>
              <a:rPr lang="en-US" sz="2600" b="1" u="sng" dirty="0">
                <a:latin typeface="Lato Black" panose="020F0502020204030203" pitchFamily="34" charset="0"/>
                <a:ea typeface="Lato Black" panose="020F0502020204030203" pitchFamily="34" charset="0"/>
                <a:cs typeface="Lato Black" panose="020F0502020204030203" pitchFamily="34" charset="0"/>
              </a:rPr>
              <a:t>sufficient</a:t>
            </a:r>
            <a:r>
              <a:rPr lang="en-US" sz="2600" dirty="0"/>
              <a:t> evidence for a conclusion; not exhaustive evidence. </a:t>
            </a:r>
          </a:p>
          <a:p>
            <a:pPr marL="1143000" lvl="1" indent="-742950">
              <a:spcAft>
                <a:spcPts val="600"/>
              </a:spcAft>
              <a:buFont typeface="+mj-lt"/>
              <a:buAutoNum type="arabicPeriod"/>
            </a:pPr>
            <a:r>
              <a:rPr lang="en-US" sz="2600" dirty="0"/>
              <a:t>An infinite God is hard for the </a:t>
            </a:r>
            <a:r>
              <a:rPr lang="en-US" sz="2600" b="1" u="sng" dirty="0">
                <a:latin typeface="Lato Black" panose="020F0502020204030203" pitchFamily="34" charset="0"/>
                <a:ea typeface="Lato Black" panose="020F0502020204030203" pitchFamily="34" charset="0"/>
                <a:cs typeface="Lato Black" panose="020F0502020204030203" pitchFamily="34" charset="0"/>
              </a:rPr>
              <a:t>finite</a:t>
            </a:r>
            <a:r>
              <a:rPr lang="en-US" sz="2600" dirty="0"/>
              <a:t> mind to grasp.</a:t>
            </a:r>
          </a:p>
          <a:p>
            <a:pPr marL="1143000" lvl="1" indent="-742950">
              <a:buFont typeface="+mj-lt"/>
              <a:buAutoNum type="arabicPeriod"/>
            </a:pPr>
            <a:r>
              <a:rPr lang="en-US" sz="5200" dirty="0"/>
              <a:t>There are </a:t>
            </a:r>
            <a:r>
              <a:rPr lang="en-US" sz="5200" b="1" u="sng" dirty="0">
                <a:latin typeface="Lato Black" panose="020F0502020204030203" pitchFamily="34" charset="0"/>
                <a:ea typeface="Lato Black" panose="020F0502020204030203" pitchFamily="34" charset="0"/>
                <a:cs typeface="Lato Black" panose="020F0502020204030203" pitchFamily="34" charset="0"/>
              </a:rPr>
              <a:t>secret</a:t>
            </a:r>
            <a:r>
              <a:rPr lang="en-US" sz="5200" dirty="0"/>
              <a:t> things </a:t>
            </a:r>
            <a:br>
              <a:rPr lang="en-US" sz="5200" dirty="0"/>
            </a:br>
            <a:r>
              <a:rPr lang="en-US" sz="5200" dirty="0"/>
              <a:t>we do not need to know. </a:t>
            </a:r>
            <a:br>
              <a:rPr lang="en-US" sz="4700" dirty="0"/>
            </a:br>
            <a:br>
              <a:rPr lang="en-US" sz="1800" b="1" u="sng" dirty="0">
                <a:latin typeface="Lato Black" panose="020F0502020204030203" pitchFamily="34" charset="0"/>
                <a:ea typeface="Lato Black" panose="020F0502020204030203" pitchFamily="34" charset="0"/>
                <a:cs typeface="Lato Black" panose="020F0502020204030203" pitchFamily="34" charset="0"/>
              </a:rPr>
            </a:br>
            <a:r>
              <a:rPr lang="en-US" sz="3600" dirty="0"/>
              <a:t>- Job 42:3; Deuteronomy 29:29; </a:t>
            </a:r>
            <a:br>
              <a:rPr lang="en-US" sz="3600" dirty="0"/>
            </a:br>
            <a:r>
              <a:rPr lang="en-US" sz="3600" dirty="0"/>
              <a:t>   Matthew 10:16.</a:t>
            </a:r>
            <a:endParaRPr lang="en-US" sz="4000" dirty="0"/>
          </a:p>
        </p:txBody>
      </p:sp>
    </p:spTree>
    <p:extLst>
      <p:ext uri="{BB962C8B-B14F-4D97-AF65-F5344CB8AC3E}">
        <p14:creationId xmlns:p14="http://schemas.microsoft.com/office/powerpoint/2010/main" val="369520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A596F-482B-D74E-B589-AA43B57C166B}"/>
              </a:ext>
            </a:extLst>
          </p:cNvPr>
          <p:cNvSpPr>
            <a:spLocks noGrp="1"/>
          </p:cNvSpPr>
          <p:nvPr>
            <p:ph type="body" sz="quarter" idx="10"/>
          </p:nvPr>
        </p:nvSpPr>
        <p:spPr>
          <a:xfrm>
            <a:off x="713222" y="429598"/>
            <a:ext cx="7171822" cy="3680039"/>
          </a:xfrm>
        </p:spPr>
        <p:txBody>
          <a:bodyPr/>
          <a:lstStyle/>
          <a:p>
            <a:r>
              <a:rPr lang="en-US" dirty="0"/>
              <a:t>'Who is this that hides counsel without knowledge?' "Therefore I have declared that which I did not understand, Things too wonderful for me, which I did not know.“</a:t>
            </a:r>
          </a:p>
        </p:txBody>
      </p:sp>
      <p:sp>
        <p:nvSpPr>
          <p:cNvPr id="3" name="Text Placeholder 2">
            <a:extLst>
              <a:ext uri="{FF2B5EF4-FFF2-40B4-BE49-F238E27FC236}">
                <a16:creationId xmlns:a16="http://schemas.microsoft.com/office/drawing/2014/main" id="{29D61E0F-B1AB-8B47-ADBB-CCCD634954FD}"/>
              </a:ext>
            </a:extLst>
          </p:cNvPr>
          <p:cNvSpPr>
            <a:spLocks noGrp="1"/>
          </p:cNvSpPr>
          <p:nvPr>
            <p:ph type="body" sz="quarter" idx="11"/>
          </p:nvPr>
        </p:nvSpPr>
        <p:spPr/>
        <p:txBody>
          <a:bodyPr/>
          <a:lstStyle/>
          <a:p>
            <a:r>
              <a:rPr lang="en-US" dirty="0"/>
              <a:t>- Job 42:3  </a:t>
            </a:r>
          </a:p>
        </p:txBody>
      </p:sp>
    </p:spTree>
    <p:extLst>
      <p:ext uri="{BB962C8B-B14F-4D97-AF65-F5344CB8AC3E}">
        <p14:creationId xmlns:p14="http://schemas.microsoft.com/office/powerpoint/2010/main" val="855499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A596F-482B-D74E-B589-AA43B57C166B}"/>
              </a:ext>
            </a:extLst>
          </p:cNvPr>
          <p:cNvSpPr>
            <a:spLocks noGrp="1"/>
          </p:cNvSpPr>
          <p:nvPr>
            <p:ph type="body" sz="quarter" idx="10"/>
          </p:nvPr>
        </p:nvSpPr>
        <p:spPr>
          <a:xfrm>
            <a:off x="713222" y="429598"/>
            <a:ext cx="7516378" cy="3680039"/>
          </a:xfrm>
        </p:spPr>
        <p:txBody>
          <a:bodyPr/>
          <a:lstStyle/>
          <a:p>
            <a:r>
              <a:rPr lang="en-US" dirty="0"/>
              <a:t>"The secret things belong to the LORD our God, but the things revealed belong to us and to our sons forever, that we may observe all the words of this law.</a:t>
            </a:r>
          </a:p>
        </p:txBody>
      </p:sp>
      <p:sp>
        <p:nvSpPr>
          <p:cNvPr id="3" name="Text Placeholder 2">
            <a:extLst>
              <a:ext uri="{FF2B5EF4-FFF2-40B4-BE49-F238E27FC236}">
                <a16:creationId xmlns:a16="http://schemas.microsoft.com/office/drawing/2014/main" id="{29D61E0F-B1AB-8B47-ADBB-CCCD634954FD}"/>
              </a:ext>
            </a:extLst>
          </p:cNvPr>
          <p:cNvSpPr>
            <a:spLocks noGrp="1"/>
          </p:cNvSpPr>
          <p:nvPr>
            <p:ph type="body" sz="quarter" idx="11"/>
          </p:nvPr>
        </p:nvSpPr>
        <p:spPr/>
        <p:txBody>
          <a:bodyPr/>
          <a:lstStyle/>
          <a:p>
            <a:r>
              <a:rPr lang="en-US" dirty="0"/>
              <a:t>- Deuteronomy 29:29  </a:t>
            </a:r>
          </a:p>
        </p:txBody>
      </p:sp>
    </p:spTree>
    <p:extLst>
      <p:ext uri="{BB962C8B-B14F-4D97-AF65-F5344CB8AC3E}">
        <p14:creationId xmlns:p14="http://schemas.microsoft.com/office/powerpoint/2010/main" val="1743088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A596F-482B-D74E-B589-AA43B57C166B}"/>
              </a:ext>
            </a:extLst>
          </p:cNvPr>
          <p:cNvSpPr>
            <a:spLocks noGrp="1"/>
          </p:cNvSpPr>
          <p:nvPr>
            <p:ph type="body" sz="quarter" idx="10"/>
          </p:nvPr>
        </p:nvSpPr>
        <p:spPr>
          <a:xfrm>
            <a:off x="713222" y="429598"/>
            <a:ext cx="7516378" cy="3680039"/>
          </a:xfrm>
        </p:spPr>
        <p:txBody>
          <a:bodyPr/>
          <a:lstStyle/>
          <a:p>
            <a:r>
              <a:rPr lang="en-US" dirty="0"/>
              <a:t>"Behold, I send you out as sheep in the midst of wolves; so be shrewd as serpents and innocent as doves.</a:t>
            </a:r>
          </a:p>
        </p:txBody>
      </p:sp>
      <p:sp>
        <p:nvSpPr>
          <p:cNvPr id="3" name="Text Placeholder 2">
            <a:extLst>
              <a:ext uri="{FF2B5EF4-FFF2-40B4-BE49-F238E27FC236}">
                <a16:creationId xmlns:a16="http://schemas.microsoft.com/office/drawing/2014/main" id="{29D61E0F-B1AB-8B47-ADBB-CCCD634954FD}"/>
              </a:ext>
            </a:extLst>
          </p:cNvPr>
          <p:cNvSpPr>
            <a:spLocks noGrp="1"/>
          </p:cNvSpPr>
          <p:nvPr>
            <p:ph type="body" sz="quarter" idx="11"/>
          </p:nvPr>
        </p:nvSpPr>
        <p:spPr/>
        <p:txBody>
          <a:bodyPr/>
          <a:lstStyle/>
          <a:p>
            <a:r>
              <a:rPr lang="en-US" dirty="0"/>
              <a:t>- Matthew 10:16</a:t>
            </a:r>
          </a:p>
        </p:txBody>
      </p:sp>
    </p:spTree>
    <p:extLst>
      <p:ext uri="{BB962C8B-B14F-4D97-AF65-F5344CB8AC3E}">
        <p14:creationId xmlns:p14="http://schemas.microsoft.com/office/powerpoint/2010/main" val="69683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605790" indent="-605790">
              <a:buFont typeface="+mj-lt"/>
              <a:buAutoNum type="alphaUcPeriod"/>
            </a:pPr>
            <a:r>
              <a:rPr lang="en-US" sz="2800" dirty="0"/>
              <a:t>Come to some conclusions</a:t>
            </a:r>
          </a:p>
          <a:p>
            <a:pPr marL="605790" indent="-605790">
              <a:spcAft>
                <a:spcPts val="600"/>
              </a:spcAft>
              <a:buFont typeface="+mj-lt"/>
              <a:buAutoNum type="alphaUcPeriod"/>
            </a:pPr>
            <a:r>
              <a:rPr lang="en-US" sz="2800" dirty="0"/>
              <a:t>Accept the fact that some questions have to go unanswered for now.</a:t>
            </a:r>
          </a:p>
          <a:p>
            <a:pPr marL="788670" indent="-788670">
              <a:buFont typeface="+mj-lt"/>
              <a:buAutoNum type="alphaUcPeriod"/>
            </a:pPr>
            <a:r>
              <a:rPr lang="en-US" sz="5400" b="1" dirty="0"/>
              <a:t>Pray for a spirit </a:t>
            </a:r>
            <a:br>
              <a:rPr lang="en-US" sz="5400" b="1" dirty="0"/>
            </a:br>
            <a:r>
              <a:rPr lang="en-US" sz="5400" b="1" dirty="0"/>
              <a:t>of conviction.</a:t>
            </a:r>
          </a:p>
        </p:txBody>
      </p:sp>
    </p:spTree>
    <p:extLst>
      <p:ext uri="{BB962C8B-B14F-4D97-AF65-F5344CB8AC3E}">
        <p14:creationId xmlns:p14="http://schemas.microsoft.com/office/powerpoint/2010/main" val="2961775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742950" indent="-742950">
              <a:spcAft>
                <a:spcPts val="1200"/>
              </a:spcAft>
              <a:buFont typeface="+mj-lt"/>
              <a:buAutoNum type="alphaUcPeriod" startAt="3"/>
            </a:pPr>
            <a:r>
              <a:rPr lang="en-US" sz="2800" b="1" dirty="0"/>
              <a:t>Pray for a spirit of conviction.</a:t>
            </a:r>
          </a:p>
          <a:p>
            <a:pPr marL="1143000" lvl="1" indent="-742950">
              <a:spcAft>
                <a:spcPts val="1200"/>
              </a:spcAft>
              <a:buFont typeface="+mj-lt"/>
              <a:buAutoNum type="arabicPeriod"/>
            </a:pPr>
            <a:r>
              <a:rPr lang="en-US" sz="3900" dirty="0"/>
              <a:t>Half-hearted Christianity </a:t>
            </a:r>
            <a:br>
              <a:rPr lang="en-US" sz="3900" dirty="0"/>
            </a:br>
            <a:r>
              <a:rPr lang="en-US" sz="3900" dirty="0"/>
              <a:t>is a </a:t>
            </a:r>
            <a:r>
              <a:rPr lang="en-US" sz="3900" b="1" u="sng" dirty="0">
                <a:latin typeface="Lato Black" panose="020F0502020204030203" pitchFamily="34" charset="0"/>
                <a:ea typeface="Lato Black" panose="020F0502020204030203" pitchFamily="34" charset="0"/>
                <a:cs typeface="Lato Black" panose="020F0502020204030203" pitchFamily="34" charset="0"/>
              </a:rPr>
              <a:t>waste</a:t>
            </a:r>
            <a:r>
              <a:rPr lang="en-US" sz="3900" dirty="0"/>
              <a:t> of time.</a:t>
            </a:r>
            <a:br>
              <a:rPr lang="en-US" sz="3600" dirty="0"/>
            </a:br>
            <a:br>
              <a:rPr lang="en-US" sz="1300" b="1" dirty="0"/>
            </a:br>
            <a:r>
              <a:rPr lang="en-US" sz="3600" b="1" dirty="0"/>
              <a:t>- </a:t>
            </a:r>
            <a:r>
              <a:rPr lang="en-US" sz="3600" u="sng" dirty="0">
                <a:latin typeface="Lato Black" panose="020F0502020204030203" pitchFamily="34" charset="0"/>
                <a:ea typeface="Lato Black" panose="020F0502020204030203" pitchFamily="34" charset="0"/>
                <a:cs typeface="Lato Black" panose="020F0502020204030203" pitchFamily="34" charset="0"/>
              </a:rPr>
              <a:t>Mark 12:28-30</a:t>
            </a:r>
          </a:p>
        </p:txBody>
      </p:sp>
    </p:spTree>
    <p:extLst>
      <p:ext uri="{BB962C8B-B14F-4D97-AF65-F5344CB8AC3E}">
        <p14:creationId xmlns:p14="http://schemas.microsoft.com/office/powerpoint/2010/main" val="189737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D220D-1DE3-6940-B27B-6211CA3628DE}"/>
              </a:ext>
            </a:extLst>
          </p:cNvPr>
          <p:cNvSpPr>
            <a:spLocks noGrp="1"/>
          </p:cNvSpPr>
          <p:nvPr>
            <p:ph type="body" sz="quarter" idx="10"/>
          </p:nvPr>
        </p:nvSpPr>
        <p:spPr>
          <a:xfrm>
            <a:off x="713221" y="429598"/>
            <a:ext cx="7370605" cy="3680039"/>
          </a:xfrm>
        </p:spPr>
        <p:txBody>
          <a:bodyPr>
            <a:normAutofit/>
          </a:bodyPr>
          <a:lstStyle/>
          <a:p>
            <a:r>
              <a:rPr lang="en-US" baseline="30000" dirty="0"/>
              <a:t>28</a:t>
            </a:r>
            <a:r>
              <a:rPr lang="en-US" dirty="0"/>
              <a:t> One of the scribes came and heard them arguing, and recognizing that He had answered them well, asked Him, “What commandment is the foremost of all?” </a:t>
            </a:r>
            <a:r>
              <a:rPr lang="en-US" baseline="30000" dirty="0"/>
              <a:t>29</a:t>
            </a:r>
            <a:r>
              <a:rPr lang="en-US" dirty="0"/>
              <a:t> Jesus answered, “The foremost is, ‘Hear, O Israel! The Lord our God is one Lord;</a:t>
            </a:r>
          </a:p>
        </p:txBody>
      </p:sp>
      <p:sp>
        <p:nvSpPr>
          <p:cNvPr id="3" name="Text Placeholder 2">
            <a:extLst>
              <a:ext uri="{FF2B5EF4-FFF2-40B4-BE49-F238E27FC236}">
                <a16:creationId xmlns:a16="http://schemas.microsoft.com/office/drawing/2014/main" id="{ACAF63F2-D3C0-2A4D-BB67-2561C84E19BE}"/>
              </a:ext>
            </a:extLst>
          </p:cNvPr>
          <p:cNvSpPr>
            <a:spLocks noGrp="1"/>
          </p:cNvSpPr>
          <p:nvPr>
            <p:ph type="body" sz="quarter" idx="11"/>
          </p:nvPr>
        </p:nvSpPr>
        <p:spPr/>
        <p:txBody>
          <a:bodyPr/>
          <a:lstStyle/>
          <a:p>
            <a:r>
              <a:rPr lang="en-US" dirty="0"/>
              <a:t>- Mark 12:28-29</a:t>
            </a:r>
          </a:p>
        </p:txBody>
      </p:sp>
    </p:spTree>
    <p:extLst>
      <p:ext uri="{BB962C8B-B14F-4D97-AF65-F5344CB8AC3E}">
        <p14:creationId xmlns:p14="http://schemas.microsoft.com/office/powerpoint/2010/main" val="336811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0A49-0249-0547-A513-8EBD5363271F}"/>
              </a:ext>
            </a:extLst>
          </p:cNvPr>
          <p:cNvSpPr>
            <a:spLocks noGrp="1"/>
          </p:cNvSpPr>
          <p:nvPr>
            <p:ph type="title"/>
          </p:nvPr>
        </p:nvSpPr>
        <p:spPr>
          <a:xfrm>
            <a:off x="993913" y="465439"/>
            <a:ext cx="7534802" cy="4236288"/>
          </a:xfrm>
        </p:spPr>
        <p:txBody>
          <a:bodyPr/>
          <a:lstStyle/>
          <a:p>
            <a:pPr algn="l"/>
            <a:r>
              <a:rPr lang="en-US" b="0" dirty="0"/>
              <a:t>You will always be searching but at some point you need to come down </a:t>
            </a:r>
            <a:r>
              <a:rPr lang="en-US" u="sng" dirty="0">
                <a:latin typeface="Lato Black" panose="020F0502020204030203" pitchFamily="34" charset="0"/>
                <a:ea typeface="Lato Black" panose="020F0502020204030203" pitchFamily="34" charset="0"/>
                <a:cs typeface="Lato Black" panose="020F0502020204030203" pitchFamily="34" charset="0"/>
              </a:rPr>
              <a:t>solid</a:t>
            </a:r>
            <a:r>
              <a:rPr lang="en-US" dirty="0"/>
              <a:t> </a:t>
            </a:r>
            <a:r>
              <a:rPr lang="en-US" b="0" dirty="0"/>
              <a:t>on what you believe.</a:t>
            </a:r>
            <a:br>
              <a:rPr lang="en-US" dirty="0"/>
            </a:br>
            <a:br>
              <a:rPr lang="en-US" sz="2000" dirty="0"/>
            </a:br>
            <a:r>
              <a:rPr lang="en-US" dirty="0"/>
              <a:t>- </a:t>
            </a:r>
            <a:r>
              <a:rPr lang="en-US" u="sng" dirty="0">
                <a:latin typeface="Lato Black" panose="020F0502020204030203" pitchFamily="34" charset="0"/>
                <a:ea typeface="Lato Black" panose="020F0502020204030203" pitchFamily="34" charset="0"/>
                <a:cs typeface="Lato Black" panose="020F0502020204030203" pitchFamily="34" charset="0"/>
              </a:rPr>
              <a:t>John 4:46-54</a:t>
            </a:r>
          </a:p>
        </p:txBody>
      </p:sp>
    </p:spTree>
    <p:extLst>
      <p:ext uri="{BB962C8B-B14F-4D97-AF65-F5344CB8AC3E}">
        <p14:creationId xmlns:p14="http://schemas.microsoft.com/office/powerpoint/2010/main" val="229329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D220D-1DE3-6940-B27B-6211CA3628DE}"/>
              </a:ext>
            </a:extLst>
          </p:cNvPr>
          <p:cNvSpPr>
            <a:spLocks noGrp="1"/>
          </p:cNvSpPr>
          <p:nvPr>
            <p:ph type="body" sz="quarter" idx="10"/>
          </p:nvPr>
        </p:nvSpPr>
        <p:spPr/>
        <p:txBody>
          <a:bodyPr>
            <a:normAutofit/>
          </a:bodyPr>
          <a:lstStyle/>
          <a:p>
            <a:r>
              <a:rPr lang="en-US" dirty="0"/>
              <a:t>and you shall love the Lord your God with all your heart, and with all your soul, and with all your mind, and with all your strength.’</a:t>
            </a:r>
          </a:p>
        </p:txBody>
      </p:sp>
      <p:sp>
        <p:nvSpPr>
          <p:cNvPr id="3" name="Text Placeholder 2">
            <a:extLst>
              <a:ext uri="{FF2B5EF4-FFF2-40B4-BE49-F238E27FC236}">
                <a16:creationId xmlns:a16="http://schemas.microsoft.com/office/drawing/2014/main" id="{ACAF63F2-D3C0-2A4D-BB67-2561C84E19BE}"/>
              </a:ext>
            </a:extLst>
          </p:cNvPr>
          <p:cNvSpPr>
            <a:spLocks noGrp="1"/>
          </p:cNvSpPr>
          <p:nvPr>
            <p:ph type="body" sz="quarter" idx="11"/>
          </p:nvPr>
        </p:nvSpPr>
        <p:spPr/>
        <p:txBody>
          <a:bodyPr/>
          <a:lstStyle/>
          <a:p>
            <a:r>
              <a:rPr lang="en-US" dirty="0"/>
              <a:t>- Mark 12:30</a:t>
            </a:r>
          </a:p>
        </p:txBody>
      </p:sp>
    </p:spTree>
    <p:extLst>
      <p:ext uri="{BB962C8B-B14F-4D97-AF65-F5344CB8AC3E}">
        <p14:creationId xmlns:p14="http://schemas.microsoft.com/office/powerpoint/2010/main" val="1499446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742950" indent="-742950">
              <a:spcAft>
                <a:spcPts val="1200"/>
              </a:spcAft>
              <a:buFont typeface="+mj-lt"/>
              <a:buAutoNum type="alphaUcPeriod" startAt="3"/>
            </a:pPr>
            <a:r>
              <a:rPr lang="en-US" sz="2800" b="1" dirty="0"/>
              <a:t>Pray for a spirit of conviction.</a:t>
            </a:r>
          </a:p>
          <a:p>
            <a:pPr marL="1143000" lvl="1" indent="-742950">
              <a:spcAft>
                <a:spcPts val="1200"/>
              </a:spcAft>
              <a:buFont typeface="+mj-lt"/>
              <a:buAutoNum type="arabicPeriod"/>
            </a:pPr>
            <a:r>
              <a:rPr lang="en-US" sz="2600" dirty="0"/>
              <a:t>Half-hearted Christianity is a </a:t>
            </a:r>
            <a:r>
              <a:rPr lang="en-US" sz="2600" b="1" u="sng" dirty="0">
                <a:latin typeface="Lato Black" panose="020F0502020204030203" pitchFamily="34" charset="0"/>
                <a:ea typeface="Lato Black" panose="020F0502020204030203" pitchFamily="34" charset="0"/>
                <a:cs typeface="Lato Black" panose="020F0502020204030203" pitchFamily="34" charset="0"/>
              </a:rPr>
              <a:t>waste</a:t>
            </a:r>
            <a:r>
              <a:rPr lang="en-US" sz="2600" dirty="0"/>
              <a:t> of time.</a:t>
            </a:r>
          </a:p>
          <a:p>
            <a:pPr marL="1143000" lvl="1" indent="-742950">
              <a:spcAft>
                <a:spcPts val="1200"/>
              </a:spcAft>
              <a:buFont typeface="+mj-lt"/>
              <a:buAutoNum type="arabicPeriod"/>
            </a:pPr>
            <a:r>
              <a:rPr lang="en-US" sz="3600" dirty="0"/>
              <a:t>Those who </a:t>
            </a:r>
            <a:r>
              <a:rPr lang="en-US" sz="3600" b="1" u="sng" dirty="0">
                <a:latin typeface="Lato Black" panose="020F0502020204030203" pitchFamily="34" charset="0"/>
                <a:ea typeface="Lato Black" panose="020F0502020204030203" pitchFamily="34" charset="0"/>
                <a:cs typeface="Lato Black" panose="020F0502020204030203" pitchFamily="34" charset="0"/>
              </a:rPr>
              <a:t>live</a:t>
            </a:r>
            <a:r>
              <a:rPr lang="en-US" sz="3600" dirty="0"/>
              <a:t> for nothing </a:t>
            </a:r>
            <a:br>
              <a:rPr lang="en-US" sz="3600" dirty="0"/>
            </a:br>
            <a:r>
              <a:rPr lang="en-US" sz="3600" dirty="0"/>
              <a:t>will </a:t>
            </a:r>
            <a:r>
              <a:rPr lang="en-US" sz="3600" b="1" u="sng" dirty="0">
                <a:latin typeface="Lato Black" panose="020F0502020204030203" pitchFamily="34" charset="0"/>
                <a:ea typeface="Lato Black" panose="020F0502020204030203" pitchFamily="34" charset="0"/>
                <a:cs typeface="Lato Black" panose="020F0502020204030203" pitchFamily="34" charset="0"/>
              </a:rPr>
              <a:t>die</a:t>
            </a:r>
            <a:r>
              <a:rPr lang="en-US" sz="3600" dirty="0"/>
              <a:t> for nothing.  </a:t>
            </a:r>
            <a:br>
              <a:rPr lang="en-US" sz="3600" u="sng" dirty="0">
                <a:latin typeface="Lato Black" panose="020F0502020204030203" pitchFamily="34" charset="0"/>
                <a:ea typeface="Lato Black" panose="020F0502020204030203" pitchFamily="34" charset="0"/>
                <a:cs typeface="Lato Black" panose="020F0502020204030203" pitchFamily="34" charset="0"/>
              </a:rPr>
            </a:br>
            <a:br>
              <a:rPr lang="en-US" sz="1400" u="sng" dirty="0">
                <a:latin typeface="Lato Black" panose="020F0502020204030203" pitchFamily="34" charset="0"/>
                <a:ea typeface="Lato Black" panose="020F0502020204030203" pitchFamily="34" charset="0"/>
                <a:cs typeface="Lato Black" panose="020F0502020204030203" pitchFamily="34" charset="0"/>
              </a:rPr>
            </a:br>
            <a:r>
              <a:rPr lang="en-US" sz="3600" dirty="0"/>
              <a:t>- </a:t>
            </a:r>
            <a:r>
              <a:rPr lang="en-US" sz="3600" b="1" u="sng" dirty="0">
                <a:latin typeface="Lato Black" panose="020F0502020204030203" pitchFamily="34" charset="0"/>
                <a:ea typeface="Lato Black" panose="020F0502020204030203" pitchFamily="34" charset="0"/>
                <a:cs typeface="Lato Black" panose="020F0502020204030203" pitchFamily="34" charset="0"/>
              </a:rPr>
              <a:t>Colossians 3:1-4</a:t>
            </a:r>
          </a:p>
        </p:txBody>
      </p:sp>
    </p:spTree>
    <p:extLst>
      <p:ext uri="{BB962C8B-B14F-4D97-AF65-F5344CB8AC3E}">
        <p14:creationId xmlns:p14="http://schemas.microsoft.com/office/powerpoint/2010/main" val="2468629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B0124-DF17-7F45-89EB-85D1E1887F77}"/>
              </a:ext>
            </a:extLst>
          </p:cNvPr>
          <p:cNvSpPr>
            <a:spLocks noGrp="1"/>
          </p:cNvSpPr>
          <p:nvPr>
            <p:ph type="body" sz="quarter" idx="10"/>
          </p:nvPr>
        </p:nvSpPr>
        <p:spPr/>
        <p:txBody>
          <a:bodyPr>
            <a:normAutofit/>
          </a:bodyPr>
          <a:lstStyle/>
          <a:p>
            <a:r>
              <a:rPr lang="en-US" baseline="30000" dirty="0"/>
              <a:t>1</a:t>
            </a:r>
            <a:r>
              <a:rPr lang="en-US" dirty="0"/>
              <a:t> Therefore if you have been raised up with Christ, keep seeking the things above, where Christ is, seated at the right hand of God. </a:t>
            </a:r>
            <a:r>
              <a:rPr lang="en-US" baseline="30000" dirty="0"/>
              <a:t>2</a:t>
            </a:r>
            <a:r>
              <a:rPr lang="en-US" dirty="0"/>
              <a:t> Set your mind on the things above, not on the things that are on earth.</a:t>
            </a:r>
          </a:p>
        </p:txBody>
      </p:sp>
      <p:sp>
        <p:nvSpPr>
          <p:cNvPr id="3" name="Text Placeholder 2">
            <a:extLst>
              <a:ext uri="{FF2B5EF4-FFF2-40B4-BE49-F238E27FC236}">
                <a16:creationId xmlns:a16="http://schemas.microsoft.com/office/drawing/2014/main" id="{F18CD63F-E85F-EB41-8705-7DBC692C4920}"/>
              </a:ext>
            </a:extLst>
          </p:cNvPr>
          <p:cNvSpPr>
            <a:spLocks noGrp="1"/>
          </p:cNvSpPr>
          <p:nvPr>
            <p:ph type="body" sz="quarter" idx="11"/>
          </p:nvPr>
        </p:nvSpPr>
        <p:spPr/>
        <p:txBody>
          <a:bodyPr/>
          <a:lstStyle/>
          <a:p>
            <a:r>
              <a:rPr lang="en-US" dirty="0"/>
              <a:t>- Colossians 3:1-2</a:t>
            </a:r>
          </a:p>
        </p:txBody>
      </p:sp>
    </p:spTree>
    <p:extLst>
      <p:ext uri="{BB962C8B-B14F-4D97-AF65-F5344CB8AC3E}">
        <p14:creationId xmlns:p14="http://schemas.microsoft.com/office/powerpoint/2010/main" val="228916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B0124-DF17-7F45-89EB-85D1E1887F77}"/>
              </a:ext>
            </a:extLst>
          </p:cNvPr>
          <p:cNvSpPr>
            <a:spLocks noGrp="1"/>
          </p:cNvSpPr>
          <p:nvPr>
            <p:ph type="body" sz="quarter" idx="10"/>
          </p:nvPr>
        </p:nvSpPr>
        <p:spPr>
          <a:xfrm>
            <a:off x="713221" y="429598"/>
            <a:ext cx="7595892" cy="3680039"/>
          </a:xfrm>
        </p:spPr>
        <p:txBody>
          <a:bodyPr>
            <a:normAutofit/>
          </a:bodyPr>
          <a:lstStyle/>
          <a:p>
            <a:r>
              <a:rPr lang="en-US" baseline="30000" dirty="0"/>
              <a:t>3</a:t>
            </a:r>
            <a:r>
              <a:rPr lang="en-US" dirty="0"/>
              <a:t> For you have died and your life is hidden with Christ in God. </a:t>
            </a:r>
            <a:r>
              <a:rPr lang="en-US" baseline="30000" dirty="0"/>
              <a:t>4</a:t>
            </a:r>
            <a:r>
              <a:rPr lang="en-US" dirty="0"/>
              <a:t> When Christ, who is our life, is revealed, then you also will be revealed with Him in glory.</a:t>
            </a:r>
          </a:p>
        </p:txBody>
      </p:sp>
      <p:sp>
        <p:nvSpPr>
          <p:cNvPr id="3" name="Text Placeholder 2">
            <a:extLst>
              <a:ext uri="{FF2B5EF4-FFF2-40B4-BE49-F238E27FC236}">
                <a16:creationId xmlns:a16="http://schemas.microsoft.com/office/drawing/2014/main" id="{F18CD63F-E85F-EB41-8705-7DBC692C4920}"/>
              </a:ext>
            </a:extLst>
          </p:cNvPr>
          <p:cNvSpPr>
            <a:spLocks noGrp="1"/>
          </p:cNvSpPr>
          <p:nvPr>
            <p:ph type="body" sz="quarter" idx="11"/>
          </p:nvPr>
        </p:nvSpPr>
        <p:spPr/>
        <p:txBody>
          <a:bodyPr/>
          <a:lstStyle/>
          <a:p>
            <a:r>
              <a:rPr lang="en-US" dirty="0"/>
              <a:t>- Colossians 3:3-4</a:t>
            </a:r>
          </a:p>
        </p:txBody>
      </p:sp>
    </p:spTree>
    <p:extLst>
      <p:ext uri="{BB962C8B-B14F-4D97-AF65-F5344CB8AC3E}">
        <p14:creationId xmlns:p14="http://schemas.microsoft.com/office/powerpoint/2010/main" val="60574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2662-8D82-244E-A8BF-9E61EE858B55}"/>
              </a:ext>
            </a:extLst>
          </p:cNvPr>
          <p:cNvSpPr>
            <a:spLocks noGrp="1"/>
          </p:cNvSpPr>
          <p:nvPr>
            <p:ph type="title"/>
          </p:nvPr>
        </p:nvSpPr>
        <p:spPr/>
        <p:txBody>
          <a:bodyPr>
            <a:normAutofit/>
          </a:bodyPr>
          <a:lstStyle/>
          <a:p>
            <a:r>
              <a:rPr lang="en-US" dirty="0"/>
              <a:t>How do I Start Solidifying my Faith?</a:t>
            </a:r>
          </a:p>
        </p:txBody>
      </p:sp>
      <p:sp>
        <p:nvSpPr>
          <p:cNvPr id="3" name="Text Placeholder 2">
            <a:extLst>
              <a:ext uri="{FF2B5EF4-FFF2-40B4-BE49-F238E27FC236}">
                <a16:creationId xmlns:a16="http://schemas.microsoft.com/office/drawing/2014/main" id="{6DE4B0CA-17D2-8E49-874B-F358F5E17B4D}"/>
              </a:ext>
            </a:extLst>
          </p:cNvPr>
          <p:cNvSpPr>
            <a:spLocks noGrp="1"/>
          </p:cNvSpPr>
          <p:nvPr>
            <p:ph type="body" sz="quarter" idx="10"/>
          </p:nvPr>
        </p:nvSpPr>
        <p:spPr/>
        <p:txBody>
          <a:bodyPr>
            <a:normAutofit/>
          </a:bodyPr>
          <a:lstStyle/>
          <a:p>
            <a:pPr marL="742950" indent="-742950">
              <a:spcAft>
                <a:spcPts val="1200"/>
              </a:spcAft>
              <a:buFont typeface="+mj-lt"/>
              <a:buAutoNum type="alphaUcPeriod" startAt="3"/>
            </a:pPr>
            <a:r>
              <a:rPr lang="en-US" sz="2800" b="1" dirty="0"/>
              <a:t>Pray for a spirit of conviction.</a:t>
            </a:r>
          </a:p>
          <a:p>
            <a:pPr marL="1143000" lvl="1" indent="-742950">
              <a:buFont typeface="+mj-lt"/>
              <a:buAutoNum type="arabicPeriod"/>
            </a:pPr>
            <a:r>
              <a:rPr lang="en-US" sz="2000" dirty="0"/>
              <a:t>Half-hearted Christianity is a </a:t>
            </a:r>
            <a:r>
              <a:rPr lang="en-US" sz="2000" b="1" u="sng" dirty="0">
                <a:latin typeface="Lato Black" panose="020F0502020204030203" pitchFamily="34" charset="0"/>
                <a:ea typeface="Lato Black" panose="020F0502020204030203" pitchFamily="34" charset="0"/>
                <a:cs typeface="Lato Black" panose="020F0502020204030203" pitchFamily="34" charset="0"/>
              </a:rPr>
              <a:t>waste</a:t>
            </a:r>
            <a:r>
              <a:rPr lang="en-US" sz="2000" dirty="0"/>
              <a:t> of time.</a:t>
            </a:r>
          </a:p>
          <a:p>
            <a:pPr marL="1143000" lvl="1" indent="-742950">
              <a:spcAft>
                <a:spcPts val="1200"/>
              </a:spcAft>
              <a:buFont typeface="+mj-lt"/>
              <a:buAutoNum type="arabicPeriod"/>
            </a:pPr>
            <a:r>
              <a:rPr lang="en-US" sz="2000" dirty="0"/>
              <a:t>Those who </a:t>
            </a:r>
            <a:r>
              <a:rPr lang="en-US" sz="2000" b="1" u="sng" dirty="0">
                <a:latin typeface="Lato Black" panose="020F0502020204030203" pitchFamily="34" charset="0"/>
                <a:ea typeface="Lato Black" panose="020F0502020204030203" pitchFamily="34" charset="0"/>
                <a:cs typeface="Lato Black" panose="020F0502020204030203" pitchFamily="34" charset="0"/>
              </a:rPr>
              <a:t>live</a:t>
            </a:r>
            <a:r>
              <a:rPr lang="en-US" sz="2000" dirty="0"/>
              <a:t> for nothing will </a:t>
            </a:r>
            <a:r>
              <a:rPr lang="en-US" sz="2000" b="1" u="sng" dirty="0">
                <a:latin typeface="Lato Black" panose="020F0502020204030203" pitchFamily="34" charset="0"/>
                <a:ea typeface="Lato Black" panose="020F0502020204030203" pitchFamily="34" charset="0"/>
                <a:cs typeface="Lato Black" panose="020F0502020204030203" pitchFamily="34" charset="0"/>
              </a:rPr>
              <a:t>die</a:t>
            </a:r>
            <a:r>
              <a:rPr lang="en-US" sz="2000" dirty="0"/>
              <a:t> for nothing.  </a:t>
            </a:r>
            <a:endParaRPr lang="en-US" sz="2000" u="sng" dirty="0">
              <a:latin typeface="Lato Black" panose="020F0502020204030203" pitchFamily="34" charset="0"/>
              <a:ea typeface="Lato Black" panose="020F0502020204030203" pitchFamily="34" charset="0"/>
              <a:cs typeface="Lato Black" panose="020F0502020204030203" pitchFamily="34" charset="0"/>
            </a:endParaRPr>
          </a:p>
          <a:p>
            <a:pPr marL="1143000" lvl="1" indent="-742950">
              <a:spcAft>
                <a:spcPts val="1200"/>
              </a:spcAft>
              <a:buFont typeface="+mj-lt"/>
              <a:buAutoNum type="arabicPeriod"/>
            </a:pPr>
            <a:r>
              <a:rPr lang="en-US" sz="3600" b="1" u="sng" dirty="0">
                <a:latin typeface="Lato Black" panose="020F0502020204030203" pitchFamily="34" charset="0"/>
                <a:ea typeface="Lato Black" panose="020F0502020204030203" pitchFamily="34" charset="0"/>
                <a:cs typeface="Lato Black" panose="020F0502020204030203" pitchFamily="34" charset="0"/>
              </a:rPr>
              <a:t>Write</a:t>
            </a:r>
            <a:r>
              <a:rPr lang="en-US" sz="3600" dirty="0"/>
              <a:t> your prayers down so </a:t>
            </a:r>
            <a:br>
              <a:rPr lang="en-US" sz="3600" dirty="0"/>
            </a:br>
            <a:r>
              <a:rPr lang="en-US" sz="3600" dirty="0"/>
              <a:t>you can see how they are </a:t>
            </a:r>
            <a:br>
              <a:rPr lang="en-US" sz="3600" dirty="0"/>
            </a:br>
            <a:r>
              <a:rPr lang="en-US" sz="3600" dirty="0"/>
              <a:t>being answered.</a:t>
            </a:r>
          </a:p>
        </p:txBody>
      </p:sp>
    </p:spTree>
    <p:extLst>
      <p:ext uri="{BB962C8B-B14F-4D97-AF65-F5344CB8AC3E}">
        <p14:creationId xmlns:p14="http://schemas.microsoft.com/office/powerpoint/2010/main" val="96906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29DF9-8517-4E48-8BD4-B5C1EFF63BF9}"/>
              </a:ext>
            </a:extLst>
          </p:cNvPr>
          <p:cNvSpPr>
            <a:spLocks noGrp="1"/>
          </p:cNvSpPr>
          <p:nvPr>
            <p:ph type="body" sz="quarter" idx="10"/>
          </p:nvPr>
        </p:nvSpPr>
        <p:spPr/>
        <p:txBody>
          <a:bodyPr>
            <a:normAutofit fontScale="92500" lnSpcReduction="10000"/>
          </a:bodyPr>
          <a:lstStyle/>
          <a:p>
            <a:r>
              <a:rPr lang="en-US" baseline="30000" dirty="0"/>
              <a:t>46</a:t>
            </a:r>
            <a:r>
              <a:rPr lang="en-US" dirty="0"/>
              <a:t> Therefore He came again to Cana of Galilee where He had made the water wine. And there was a royal official whose son was sick at Capernaum. </a:t>
            </a:r>
            <a:r>
              <a:rPr lang="en-US" baseline="30000" dirty="0"/>
              <a:t>47</a:t>
            </a:r>
            <a:r>
              <a:rPr lang="en-US" dirty="0"/>
              <a:t> When he heard that Jesus had come out of Judea into Galilee, he went to Him and was imploring Him to come down and heal his son; for he was at the point of death.</a:t>
            </a:r>
          </a:p>
        </p:txBody>
      </p:sp>
      <p:sp>
        <p:nvSpPr>
          <p:cNvPr id="3" name="Text Placeholder 2">
            <a:extLst>
              <a:ext uri="{FF2B5EF4-FFF2-40B4-BE49-F238E27FC236}">
                <a16:creationId xmlns:a16="http://schemas.microsoft.com/office/drawing/2014/main" id="{5571127C-9CE1-BE42-81BE-AA251FD165E3}"/>
              </a:ext>
            </a:extLst>
          </p:cNvPr>
          <p:cNvSpPr>
            <a:spLocks noGrp="1"/>
          </p:cNvSpPr>
          <p:nvPr>
            <p:ph type="body" sz="quarter" idx="11"/>
          </p:nvPr>
        </p:nvSpPr>
        <p:spPr/>
        <p:txBody>
          <a:bodyPr/>
          <a:lstStyle/>
          <a:p>
            <a:r>
              <a:rPr lang="en-US" dirty="0"/>
              <a:t>- John 4:46-47</a:t>
            </a:r>
          </a:p>
        </p:txBody>
      </p:sp>
    </p:spTree>
    <p:extLst>
      <p:ext uri="{BB962C8B-B14F-4D97-AF65-F5344CB8AC3E}">
        <p14:creationId xmlns:p14="http://schemas.microsoft.com/office/powerpoint/2010/main" val="62055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29DF9-8517-4E48-8BD4-B5C1EFF63BF9}"/>
              </a:ext>
            </a:extLst>
          </p:cNvPr>
          <p:cNvSpPr>
            <a:spLocks noGrp="1"/>
          </p:cNvSpPr>
          <p:nvPr>
            <p:ph type="body" sz="quarter" idx="10"/>
          </p:nvPr>
        </p:nvSpPr>
        <p:spPr/>
        <p:txBody>
          <a:bodyPr>
            <a:normAutofit lnSpcReduction="10000"/>
          </a:bodyPr>
          <a:lstStyle/>
          <a:p>
            <a:r>
              <a:rPr lang="en-US" baseline="30000" dirty="0"/>
              <a:t>48</a:t>
            </a:r>
            <a:r>
              <a:rPr lang="en-US" dirty="0"/>
              <a:t> So Jesus said to him, “Unless you people see signs and wonders, you simply will not believe.” </a:t>
            </a:r>
            <a:r>
              <a:rPr lang="en-US" baseline="30000" dirty="0"/>
              <a:t>49</a:t>
            </a:r>
            <a:r>
              <a:rPr lang="en-US" dirty="0"/>
              <a:t> The royal official said to Him, “Sir, come down before my child dies.” </a:t>
            </a:r>
            <a:r>
              <a:rPr lang="en-US" baseline="30000" dirty="0"/>
              <a:t>50</a:t>
            </a:r>
            <a:r>
              <a:rPr lang="en-US" dirty="0"/>
              <a:t> Jesus said to him, “Go; your son lives.” The man believed the word that Jesus spoke to him and started off.</a:t>
            </a:r>
          </a:p>
        </p:txBody>
      </p:sp>
      <p:sp>
        <p:nvSpPr>
          <p:cNvPr id="3" name="Text Placeholder 2">
            <a:extLst>
              <a:ext uri="{FF2B5EF4-FFF2-40B4-BE49-F238E27FC236}">
                <a16:creationId xmlns:a16="http://schemas.microsoft.com/office/drawing/2014/main" id="{5571127C-9CE1-BE42-81BE-AA251FD165E3}"/>
              </a:ext>
            </a:extLst>
          </p:cNvPr>
          <p:cNvSpPr>
            <a:spLocks noGrp="1"/>
          </p:cNvSpPr>
          <p:nvPr>
            <p:ph type="body" sz="quarter" idx="11"/>
          </p:nvPr>
        </p:nvSpPr>
        <p:spPr/>
        <p:txBody>
          <a:bodyPr/>
          <a:lstStyle/>
          <a:p>
            <a:r>
              <a:rPr lang="en-US" dirty="0"/>
              <a:t>- John 4:48-50</a:t>
            </a:r>
          </a:p>
        </p:txBody>
      </p:sp>
    </p:spTree>
    <p:extLst>
      <p:ext uri="{BB962C8B-B14F-4D97-AF65-F5344CB8AC3E}">
        <p14:creationId xmlns:p14="http://schemas.microsoft.com/office/powerpoint/2010/main" val="76348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29DF9-8517-4E48-8BD4-B5C1EFF63BF9}"/>
              </a:ext>
            </a:extLst>
          </p:cNvPr>
          <p:cNvSpPr>
            <a:spLocks noGrp="1"/>
          </p:cNvSpPr>
          <p:nvPr>
            <p:ph type="body" sz="quarter" idx="10"/>
          </p:nvPr>
        </p:nvSpPr>
        <p:spPr/>
        <p:txBody>
          <a:bodyPr>
            <a:normAutofit/>
          </a:bodyPr>
          <a:lstStyle/>
          <a:p>
            <a:r>
              <a:rPr lang="en-US" baseline="30000" dirty="0"/>
              <a:t>51</a:t>
            </a:r>
            <a:r>
              <a:rPr lang="en-US" dirty="0"/>
              <a:t> As he was now going down, his slaves met him, saying that his son was living. </a:t>
            </a:r>
            <a:r>
              <a:rPr lang="en-US" baseline="30000" dirty="0"/>
              <a:t>52</a:t>
            </a:r>
            <a:r>
              <a:rPr lang="en-US" dirty="0"/>
              <a:t> So he inquired of them the hour when he began to get better. Then they said to him, “Yesterday at the seventh hour the fever left him.”</a:t>
            </a:r>
          </a:p>
        </p:txBody>
      </p:sp>
      <p:sp>
        <p:nvSpPr>
          <p:cNvPr id="3" name="Text Placeholder 2">
            <a:extLst>
              <a:ext uri="{FF2B5EF4-FFF2-40B4-BE49-F238E27FC236}">
                <a16:creationId xmlns:a16="http://schemas.microsoft.com/office/drawing/2014/main" id="{5571127C-9CE1-BE42-81BE-AA251FD165E3}"/>
              </a:ext>
            </a:extLst>
          </p:cNvPr>
          <p:cNvSpPr>
            <a:spLocks noGrp="1"/>
          </p:cNvSpPr>
          <p:nvPr>
            <p:ph type="body" sz="quarter" idx="11"/>
          </p:nvPr>
        </p:nvSpPr>
        <p:spPr/>
        <p:txBody>
          <a:bodyPr/>
          <a:lstStyle/>
          <a:p>
            <a:r>
              <a:rPr lang="en-US" dirty="0"/>
              <a:t>- </a:t>
            </a:r>
            <a:r>
              <a:rPr lang="en-US"/>
              <a:t>John 4:51-52</a:t>
            </a:r>
            <a:endParaRPr lang="en-US" dirty="0"/>
          </a:p>
        </p:txBody>
      </p:sp>
    </p:spTree>
    <p:extLst>
      <p:ext uri="{BB962C8B-B14F-4D97-AF65-F5344CB8AC3E}">
        <p14:creationId xmlns:p14="http://schemas.microsoft.com/office/powerpoint/2010/main" val="27664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29DF9-8517-4E48-8BD4-B5C1EFF63BF9}"/>
              </a:ext>
            </a:extLst>
          </p:cNvPr>
          <p:cNvSpPr>
            <a:spLocks noGrp="1"/>
          </p:cNvSpPr>
          <p:nvPr>
            <p:ph type="body" sz="quarter" idx="10"/>
          </p:nvPr>
        </p:nvSpPr>
        <p:spPr/>
        <p:txBody>
          <a:bodyPr>
            <a:normAutofit/>
          </a:bodyPr>
          <a:lstStyle/>
          <a:p>
            <a:r>
              <a:rPr lang="en-US" baseline="30000" dirty="0"/>
              <a:t>53</a:t>
            </a:r>
            <a:r>
              <a:rPr lang="en-US" dirty="0"/>
              <a:t> So the father knew that it was at that hour in which Jesus said to him, “Your son lives”; and he himself believed and his whole household. </a:t>
            </a:r>
            <a:r>
              <a:rPr lang="en-US" baseline="30000" dirty="0"/>
              <a:t>54</a:t>
            </a:r>
            <a:r>
              <a:rPr lang="en-US" dirty="0"/>
              <a:t> This is again a second sign that Jesus performed when He had come out of Judea into Galilee.</a:t>
            </a:r>
          </a:p>
        </p:txBody>
      </p:sp>
      <p:sp>
        <p:nvSpPr>
          <p:cNvPr id="3" name="Text Placeholder 2">
            <a:extLst>
              <a:ext uri="{FF2B5EF4-FFF2-40B4-BE49-F238E27FC236}">
                <a16:creationId xmlns:a16="http://schemas.microsoft.com/office/drawing/2014/main" id="{5571127C-9CE1-BE42-81BE-AA251FD165E3}"/>
              </a:ext>
            </a:extLst>
          </p:cNvPr>
          <p:cNvSpPr>
            <a:spLocks noGrp="1"/>
          </p:cNvSpPr>
          <p:nvPr>
            <p:ph type="body" sz="quarter" idx="11"/>
          </p:nvPr>
        </p:nvSpPr>
        <p:spPr/>
        <p:txBody>
          <a:bodyPr/>
          <a:lstStyle/>
          <a:p>
            <a:r>
              <a:rPr lang="en-US" dirty="0"/>
              <a:t>- John 4:53-54</a:t>
            </a:r>
          </a:p>
        </p:txBody>
      </p:sp>
    </p:spTree>
    <p:extLst>
      <p:ext uri="{BB962C8B-B14F-4D97-AF65-F5344CB8AC3E}">
        <p14:creationId xmlns:p14="http://schemas.microsoft.com/office/powerpoint/2010/main" val="43240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0A49-0249-0547-A513-8EBD5363271F}"/>
              </a:ext>
            </a:extLst>
          </p:cNvPr>
          <p:cNvSpPr>
            <a:spLocks noGrp="1"/>
          </p:cNvSpPr>
          <p:nvPr>
            <p:ph type="title"/>
          </p:nvPr>
        </p:nvSpPr>
        <p:spPr>
          <a:xfrm>
            <a:off x="993913" y="465439"/>
            <a:ext cx="7534802" cy="4236288"/>
          </a:xfrm>
        </p:spPr>
        <p:txBody>
          <a:bodyPr/>
          <a:lstStyle/>
          <a:p>
            <a:pPr algn="l"/>
            <a:r>
              <a:rPr lang="en-US" b="0" dirty="0"/>
              <a:t>For your belief (faith) to grow you must overcome your </a:t>
            </a:r>
            <a:r>
              <a:rPr lang="en-US" u="sng" dirty="0">
                <a:latin typeface="Lato Black" panose="020F0502020204030203" pitchFamily="34" charset="0"/>
                <a:ea typeface="Lato Black" panose="020F0502020204030203" pitchFamily="34" charset="0"/>
                <a:cs typeface="Lato Black" panose="020F0502020204030203" pitchFamily="34" charset="0"/>
              </a:rPr>
              <a:t>unbelief</a:t>
            </a:r>
            <a:r>
              <a:rPr lang="en-US" b="0" dirty="0"/>
              <a:t>.</a:t>
            </a:r>
            <a:br>
              <a:rPr lang="en-US" b="0" dirty="0"/>
            </a:br>
            <a:br>
              <a:rPr lang="en-US" sz="2000" b="0" dirty="0"/>
            </a:br>
            <a:r>
              <a:rPr lang="en-US" b="0" dirty="0"/>
              <a:t>- </a:t>
            </a:r>
            <a:r>
              <a:rPr lang="en-US" u="sng" dirty="0">
                <a:latin typeface="Lato Black" panose="020F0502020204030203" pitchFamily="34" charset="0"/>
                <a:ea typeface="Lato Black" panose="020F0502020204030203" pitchFamily="34" charset="0"/>
                <a:cs typeface="Lato Black" panose="020F0502020204030203" pitchFamily="34" charset="0"/>
              </a:rPr>
              <a:t>Mark 9:14-25</a:t>
            </a:r>
          </a:p>
        </p:txBody>
      </p:sp>
    </p:spTree>
    <p:extLst>
      <p:ext uri="{BB962C8B-B14F-4D97-AF65-F5344CB8AC3E}">
        <p14:creationId xmlns:p14="http://schemas.microsoft.com/office/powerpoint/2010/main" val="319834519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TotalTime>
  <Words>1865</Words>
  <Application>Microsoft Macintosh PowerPoint</Application>
  <PresentationFormat>On-screen Show (16:9)</PresentationFormat>
  <Paragraphs>105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Lato</vt:lpstr>
      <vt:lpstr>Lato Black</vt:lpstr>
      <vt:lpstr>Lato Regular</vt:lpstr>
      <vt:lpstr>With Title</vt:lpstr>
      <vt:lpstr>PowerPoint Presentation</vt:lpstr>
      <vt:lpstr>        Mature Faith       Solidifying Faith      Searching Faith    Affiliating Faith Imitating Faith</vt:lpstr>
      <vt:lpstr>PowerPoint Presentation</vt:lpstr>
      <vt:lpstr>You will always be searching but at some point you need to come down solid on what you believe.  - John 4:46-54</vt:lpstr>
      <vt:lpstr>PowerPoint Presentation</vt:lpstr>
      <vt:lpstr>PowerPoint Presentation</vt:lpstr>
      <vt:lpstr>PowerPoint Presentation</vt:lpstr>
      <vt:lpstr>PowerPoint Presentation</vt:lpstr>
      <vt:lpstr>For your belief (faith) to grow you must overcome your unbelief.  - Mark 9:14-25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Start Solidifying my Faith?</vt:lpstr>
      <vt:lpstr>How do I Start Solidifying my Faith?</vt:lpstr>
      <vt:lpstr>How do I Start Solidifying my Faith?</vt:lpstr>
      <vt:lpstr>PowerPoint Presentation</vt:lpstr>
      <vt:lpstr>PowerPoint Presentation</vt:lpstr>
      <vt:lpstr>Two Warnings</vt:lpstr>
      <vt:lpstr>Two Warnings</vt:lpstr>
      <vt:lpstr>How do I Start Solidifying my Faith?</vt:lpstr>
      <vt:lpstr>How do I Start Solidifying my Faith?</vt:lpstr>
      <vt:lpstr>PowerPoint Presentation</vt:lpstr>
      <vt:lpstr>PowerPoint Presentation</vt:lpstr>
      <vt:lpstr>How do I Start Solidifying my Faith?</vt:lpstr>
      <vt:lpstr>PowerPoint Presentation</vt:lpstr>
      <vt:lpstr>PowerPoint Presentation</vt:lpstr>
      <vt:lpstr>PowerPoint Presentation</vt:lpstr>
      <vt:lpstr>PowerPoint Presentation</vt:lpstr>
      <vt:lpstr>How do I Start Solidifying my Faith?</vt:lpstr>
      <vt:lpstr>PowerPoint Presentation</vt:lpstr>
      <vt:lpstr>PowerPoint Presentation</vt:lpstr>
      <vt:lpstr>PowerPoint Presentation</vt:lpstr>
      <vt:lpstr>How do I Start Solidifying my Faith?</vt:lpstr>
      <vt:lpstr>How do I Start Solidifying my Faith?</vt:lpstr>
      <vt:lpstr>PowerPoint Presentation</vt:lpstr>
      <vt:lpstr>PowerPoint Presentation</vt:lpstr>
      <vt:lpstr>How do I Start Solidifying my Faith?</vt:lpstr>
      <vt:lpstr>PowerPoint Presentation</vt:lpstr>
      <vt:lpstr>PowerPoint Presentation</vt:lpstr>
      <vt:lpstr>How do I Start Solidifying my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317</cp:revision>
  <dcterms:created xsi:type="dcterms:W3CDTF">2014-04-30T18:34:38Z</dcterms:created>
  <dcterms:modified xsi:type="dcterms:W3CDTF">2022-03-14T15:44:13Z</dcterms:modified>
</cp:coreProperties>
</file>