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3"/>
  </p:handoutMasterIdLst>
  <p:sldIdLst>
    <p:sldId id="256" r:id="rId2"/>
    <p:sldId id="262" r:id="rId3"/>
    <p:sldId id="286" r:id="rId4"/>
    <p:sldId id="287" r:id="rId5"/>
    <p:sldId id="288" r:id="rId6"/>
    <p:sldId id="289" r:id="rId7"/>
    <p:sldId id="263" r:id="rId8"/>
    <p:sldId id="264" r:id="rId9"/>
    <p:sldId id="273" r:id="rId10"/>
    <p:sldId id="274" r:id="rId11"/>
    <p:sldId id="275" r:id="rId12"/>
    <p:sldId id="265" r:id="rId13"/>
    <p:sldId id="266" r:id="rId14"/>
    <p:sldId id="267" r:id="rId15"/>
    <p:sldId id="268" r:id="rId16"/>
    <p:sldId id="319" r:id="rId17"/>
    <p:sldId id="320" r:id="rId18"/>
    <p:sldId id="269" r:id="rId19"/>
    <p:sldId id="270" r:id="rId20"/>
    <p:sldId id="271" r:id="rId21"/>
    <p:sldId id="272" r:id="rId22"/>
    <p:sldId id="276" r:id="rId23"/>
    <p:sldId id="277" r:id="rId24"/>
    <p:sldId id="278" r:id="rId25"/>
    <p:sldId id="279" r:id="rId26"/>
    <p:sldId id="280" r:id="rId27"/>
    <p:sldId id="283" r:id="rId28"/>
    <p:sldId id="281" r:id="rId29"/>
    <p:sldId id="282" r:id="rId30"/>
    <p:sldId id="284" r:id="rId31"/>
    <p:sldId id="285"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4B25"/>
    <a:srgbClr val="C0652E"/>
    <a:srgbClr val="871C17"/>
    <a:srgbClr val="A5241D"/>
    <a:srgbClr val="16313B"/>
    <a:srgbClr val="0C1E25"/>
    <a:srgbClr val="9A3E28"/>
    <a:srgbClr val="51162F"/>
    <a:srgbClr val="7E3857"/>
    <a:srgbClr val="AE50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97"/>
    <p:restoredTop sz="94150"/>
  </p:normalViewPr>
  <p:slideViewPr>
    <p:cSldViewPr snapToGrid="0" snapToObjects="1">
      <p:cViewPr varScale="1">
        <p:scale>
          <a:sx n="160" d="100"/>
          <a:sy n="160" d="100"/>
        </p:scale>
        <p:origin x="296"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2/22/22</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99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49600" y="3416300"/>
            <a:ext cx="5575300" cy="1549400"/>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2503109" y="2096950"/>
            <a:ext cx="3939514"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511349" y="1954061"/>
            <a:ext cx="2638251" cy="3363913"/>
          </a:xfrm>
        </p:spPr>
        <p:txBody>
          <a:bodyPr anchor="b">
            <a:normAutofit/>
          </a:bodyPr>
          <a:lstStyle>
            <a:lvl1pPr marL="0" indent="0" algn="ctr">
              <a:buNone/>
              <a:defRPr sz="19900">
                <a:latin typeface="Lato Black"/>
                <a:cs typeface="Lato Black"/>
              </a:defRPr>
            </a:lvl1pPr>
          </a:lstStyle>
          <a:p>
            <a:pPr lvl="0"/>
            <a:r>
              <a:rPr lang="en-US" dirty="0"/>
              <a:t>9</a:t>
            </a:r>
          </a:p>
        </p:txBody>
      </p:sp>
      <p:cxnSp>
        <p:nvCxnSpPr>
          <p:cNvPr id="4" name="Straight Connector 3"/>
          <p:cNvCxnSpPr/>
          <p:nvPr userDrawn="1"/>
        </p:nvCxnSpPr>
        <p:spPr>
          <a:xfrm>
            <a:off x="3031099" y="1965183"/>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ble Vers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6" r:id="rId5"/>
    <p:sldLayoutId id="2147483661" r:id="rId6"/>
    <p:sldLayoutId id="2147483660" r:id="rId7"/>
    <p:sldLayoutId id="2147483663" r:id="rId8"/>
    <p:sldLayoutId id="2147483668" r:id="rId9"/>
    <p:sldLayoutId id="2147483669" r:id="rId10"/>
  </p:sldLayoutIdLst>
  <p:txStyles>
    <p:titleStyle>
      <a:lvl1pPr algn="l" defTabSz="457200" rtl="0" eaLnBrk="1" latinLnBrk="0" hangingPunct="1">
        <a:spcBef>
          <a:spcPct val="0"/>
        </a:spcBef>
        <a:buNone/>
        <a:defRPr sz="36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8952" y="1420092"/>
            <a:ext cx="2089632" cy="3363913"/>
          </a:xfrm>
        </p:spPr>
        <p:txBody>
          <a:bodyPr>
            <a:normAutofit/>
          </a:bodyPr>
          <a:lstStyle/>
          <a:p>
            <a:r>
              <a:rPr lang="en-US" dirty="0"/>
              <a:t>4</a:t>
            </a:r>
          </a:p>
        </p:txBody>
      </p:sp>
      <p:sp>
        <p:nvSpPr>
          <p:cNvPr id="3" name="Subtitle 2"/>
          <p:cNvSpPr>
            <a:spLocks noGrp="1"/>
          </p:cNvSpPr>
          <p:nvPr>
            <p:ph type="subTitle" idx="1"/>
          </p:nvPr>
        </p:nvSpPr>
        <p:spPr>
          <a:xfrm>
            <a:off x="2829659" y="2698419"/>
            <a:ext cx="5633385" cy="1239893"/>
          </a:xfrm>
        </p:spPr>
        <p:txBody>
          <a:bodyPr/>
          <a:lstStyle/>
          <a:p>
            <a:r>
              <a:rPr lang="en-US" dirty="0"/>
              <a:t>How do I Graduate from Imitating Faith?</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3D95C6-D404-1A43-84C8-680EBBBE2735}"/>
              </a:ext>
            </a:extLst>
          </p:cNvPr>
          <p:cNvSpPr>
            <a:spLocks noGrp="1"/>
          </p:cNvSpPr>
          <p:nvPr>
            <p:ph type="body" sz="quarter" idx="10"/>
          </p:nvPr>
        </p:nvSpPr>
        <p:spPr/>
        <p:txBody>
          <a:bodyPr>
            <a:normAutofit/>
          </a:bodyPr>
          <a:lstStyle/>
          <a:p>
            <a:r>
              <a:rPr lang="en-US" sz="2800" baseline="30000" dirty="0"/>
              <a:t>3</a:t>
            </a:r>
            <a:r>
              <a:rPr lang="en-US" sz="2800" dirty="0"/>
              <a:t> Do not let kindness and truth leave you; </a:t>
            </a:r>
          </a:p>
          <a:p>
            <a:r>
              <a:rPr lang="en-US" sz="2800" dirty="0"/>
              <a:t>Bind them around your neck, </a:t>
            </a:r>
          </a:p>
          <a:p>
            <a:r>
              <a:rPr lang="en-US" sz="2800" dirty="0"/>
              <a:t>Write them on the tablet of your heart. </a:t>
            </a:r>
          </a:p>
          <a:p>
            <a:r>
              <a:rPr lang="en-US" sz="2800" baseline="30000" dirty="0"/>
              <a:t>4</a:t>
            </a:r>
            <a:r>
              <a:rPr lang="en-US" sz="2800" dirty="0"/>
              <a:t> So you will find favor and good repute </a:t>
            </a:r>
          </a:p>
          <a:p>
            <a:r>
              <a:rPr lang="en-US" sz="2800" dirty="0"/>
              <a:t>In the sight of God and man.</a:t>
            </a:r>
          </a:p>
        </p:txBody>
      </p:sp>
      <p:sp>
        <p:nvSpPr>
          <p:cNvPr id="3" name="Text Placeholder 2">
            <a:extLst>
              <a:ext uri="{FF2B5EF4-FFF2-40B4-BE49-F238E27FC236}">
                <a16:creationId xmlns:a16="http://schemas.microsoft.com/office/drawing/2014/main" id="{C67D2C8D-3BB7-DE47-939C-D68D11C0C5BB}"/>
              </a:ext>
            </a:extLst>
          </p:cNvPr>
          <p:cNvSpPr>
            <a:spLocks noGrp="1"/>
          </p:cNvSpPr>
          <p:nvPr>
            <p:ph type="body" sz="quarter" idx="11"/>
          </p:nvPr>
        </p:nvSpPr>
        <p:spPr/>
        <p:txBody>
          <a:bodyPr/>
          <a:lstStyle/>
          <a:p>
            <a:r>
              <a:rPr lang="en-US" dirty="0"/>
              <a:t>- Proverbs 3:3-4</a:t>
            </a:r>
          </a:p>
        </p:txBody>
      </p:sp>
    </p:spTree>
    <p:extLst>
      <p:ext uri="{BB962C8B-B14F-4D97-AF65-F5344CB8AC3E}">
        <p14:creationId xmlns:p14="http://schemas.microsoft.com/office/powerpoint/2010/main" val="61868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3D95C6-D404-1A43-84C8-680EBBBE2735}"/>
              </a:ext>
            </a:extLst>
          </p:cNvPr>
          <p:cNvSpPr>
            <a:spLocks noGrp="1"/>
          </p:cNvSpPr>
          <p:nvPr>
            <p:ph type="body" sz="quarter" idx="10"/>
          </p:nvPr>
        </p:nvSpPr>
        <p:spPr/>
        <p:txBody>
          <a:bodyPr>
            <a:normAutofit/>
          </a:bodyPr>
          <a:lstStyle/>
          <a:p>
            <a:r>
              <a:rPr lang="en-US" sz="2800" baseline="30000" dirty="0"/>
              <a:t>5</a:t>
            </a:r>
            <a:r>
              <a:rPr lang="en-US" sz="2800" dirty="0"/>
              <a:t> Trust in the Lord with all your heart </a:t>
            </a:r>
          </a:p>
          <a:p>
            <a:r>
              <a:rPr lang="en-US" sz="2800" dirty="0"/>
              <a:t>And do not lean on your own understanding. </a:t>
            </a:r>
          </a:p>
          <a:p>
            <a:r>
              <a:rPr lang="en-US" sz="2800" baseline="30000" dirty="0"/>
              <a:t>6</a:t>
            </a:r>
            <a:r>
              <a:rPr lang="en-US" sz="2800" dirty="0"/>
              <a:t> In all your ways acknowledge Him, </a:t>
            </a:r>
          </a:p>
          <a:p>
            <a:r>
              <a:rPr lang="en-US" sz="2800" dirty="0"/>
              <a:t>And He will make your paths straight.</a:t>
            </a:r>
          </a:p>
        </p:txBody>
      </p:sp>
      <p:sp>
        <p:nvSpPr>
          <p:cNvPr id="3" name="Text Placeholder 2">
            <a:extLst>
              <a:ext uri="{FF2B5EF4-FFF2-40B4-BE49-F238E27FC236}">
                <a16:creationId xmlns:a16="http://schemas.microsoft.com/office/drawing/2014/main" id="{C67D2C8D-3BB7-DE47-939C-D68D11C0C5BB}"/>
              </a:ext>
            </a:extLst>
          </p:cNvPr>
          <p:cNvSpPr>
            <a:spLocks noGrp="1"/>
          </p:cNvSpPr>
          <p:nvPr>
            <p:ph type="body" sz="quarter" idx="11"/>
          </p:nvPr>
        </p:nvSpPr>
        <p:spPr/>
        <p:txBody>
          <a:bodyPr/>
          <a:lstStyle/>
          <a:p>
            <a:r>
              <a:rPr lang="en-US" dirty="0"/>
              <a:t>- Proverbs 3:5-6</a:t>
            </a:r>
          </a:p>
        </p:txBody>
      </p:sp>
    </p:spTree>
    <p:extLst>
      <p:ext uri="{BB962C8B-B14F-4D97-AF65-F5344CB8AC3E}">
        <p14:creationId xmlns:p14="http://schemas.microsoft.com/office/powerpoint/2010/main" val="2579600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72E15-F1E7-DD42-9AE6-9BD329F443AF}"/>
              </a:ext>
            </a:extLst>
          </p:cNvPr>
          <p:cNvSpPr>
            <a:spLocks noGrp="1"/>
          </p:cNvSpPr>
          <p:nvPr>
            <p:ph type="title"/>
          </p:nvPr>
        </p:nvSpPr>
        <p:spPr/>
        <p:txBody>
          <a:bodyPr>
            <a:noAutofit/>
          </a:bodyPr>
          <a:lstStyle/>
          <a:p>
            <a:r>
              <a:rPr lang="en-US" sz="2800" dirty="0"/>
              <a:t>Watch for opportunities to teach them moral values.</a:t>
            </a:r>
          </a:p>
        </p:txBody>
      </p:sp>
      <p:sp>
        <p:nvSpPr>
          <p:cNvPr id="3" name="Text Placeholder 2">
            <a:extLst>
              <a:ext uri="{FF2B5EF4-FFF2-40B4-BE49-F238E27FC236}">
                <a16:creationId xmlns:a16="http://schemas.microsoft.com/office/drawing/2014/main" id="{1CD5C131-16C6-804F-9577-E7FDD92A1C5E}"/>
              </a:ext>
            </a:extLst>
          </p:cNvPr>
          <p:cNvSpPr>
            <a:spLocks noGrp="1"/>
          </p:cNvSpPr>
          <p:nvPr>
            <p:ph type="body" sz="quarter" idx="10"/>
          </p:nvPr>
        </p:nvSpPr>
        <p:spPr/>
        <p:txBody>
          <a:bodyPr>
            <a:normAutofit/>
          </a:bodyPr>
          <a:lstStyle/>
          <a:p>
            <a:pPr>
              <a:spcAft>
                <a:spcPts val="1200"/>
              </a:spcAft>
            </a:pPr>
            <a:r>
              <a:rPr lang="en-US" sz="2400" dirty="0"/>
              <a:t>Instill Christian values in your children.</a:t>
            </a:r>
          </a:p>
          <a:p>
            <a:r>
              <a:rPr lang="en-US" sz="4000" dirty="0"/>
              <a:t>Teach little ones to be </a:t>
            </a:r>
            <a:r>
              <a:rPr lang="en-US" sz="4000" b="1" u="sng" dirty="0">
                <a:latin typeface="Lato Black" panose="020F0502020204030203" pitchFamily="34" charset="0"/>
                <a:ea typeface="Lato Black" panose="020F0502020204030203" pitchFamily="34" charset="0"/>
                <a:cs typeface="Lato Black" panose="020F0502020204030203" pitchFamily="34" charset="0"/>
              </a:rPr>
              <a:t>participants</a:t>
            </a:r>
            <a:r>
              <a:rPr lang="en-US" sz="4000" dirty="0"/>
              <a:t> in the worship service instead of spectators. </a:t>
            </a:r>
          </a:p>
        </p:txBody>
      </p:sp>
    </p:spTree>
    <p:extLst>
      <p:ext uri="{BB962C8B-B14F-4D97-AF65-F5344CB8AC3E}">
        <p14:creationId xmlns:p14="http://schemas.microsoft.com/office/powerpoint/2010/main" val="112684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72E15-F1E7-DD42-9AE6-9BD329F443AF}"/>
              </a:ext>
            </a:extLst>
          </p:cNvPr>
          <p:cNvSpPr>
            <a:spLocks noGrp="1"/>
          </p:cNvSpPr>
          <p:nvPr>
            <p:ph type="title"/>
          </p:nvPr>
        </p:nvSpPr>
        <p:spPr/>
        <p:txBody>
          <a:bodyPr>
            <a:noAutofit/>
          </a:bodyPr>
          <a:lstStyle/>
          <a:p>
            <a:r>
              <a:rPr lang="en-US" sz="2800" dirty="0"/>
              <a:t>Watch for opportunities to teach them moral values.</a:t>
            </a:r>
          </a:p>
        </p:txBody>
      </p:sp>
      <p:sp>
        <p:nvSpPr>
          <p:cNvPr id="3" name="Text Placeholder 2">
            <a:extLst>
              <a:ext uri="{FF2B5EF4-FFF2-40B4-BE49-F238E27FC236}">
                <a16:creationId xmlns:a16="http://schemas.microsoft.com/office/drawing/2014/main" id="{1CD5C131-16C6-804F-9577-E7FDD92A1C5E}"/>
              </a:ext>
            </a:extLst>
          </p:cNvPr>
          <p:cNvSpPr>
            <a:spLocks noGrp="1"/>
          </p:cNvSpPr>
          <p:nvPr>
            <p:ph type="body" sz="quarter" idx="10"/>
          </p:nvPr>
        </p:nvSpPr>
        <p:spPr>
          <a:xfrm>
            <a:off x="598489" y="1251437"/>
            <a:ext cx="7790138" cy="3642243"/>
          </a:xfrm>
        </p:spPr>
        <p:txBody>
          <a:bodyPr>
            <a:normAutofit/>
          </a:bodyPr>
          <a:lstStyle/>
          <a:p>
            <a:r>
              <a:rPr lang="en-US" sz="2200" dirty="0"/>
              <a:t>Instill Christian values in your children.</a:t>
            </a:r>
          </a:p>
          <a:p>
            <a:r>
              <a:rPr lang="en-US" sz="2200" dirty="0"/>
              <a:t>Teach little ones to be participants.</a:t>
            </a:r>
          </a:p>
          <a:p>
            <a:r>
              <a:rPr lang="en-US" sz="4000" dirty="0"/>
              <a:t>Practice “</a:t>
            </a:r>
            <a:r>
              <a:rPr lang="en-US" sz="4000" b="1" u="sng" dirty="0">
                <a:latin typeface="Lato Black" panose="020F0502020204030203" pitchFamily="34" charset="0"/>
                <a:ea typeface="Lato Black" panose="020F0502020204030203" pitchFamily="34" charset="0"/>
                <a:cs typeface="Lato Black" panose="020F0502020204030203" pitchFamily="34" charset="0"/>
              </a:rPr>
              <a:t>church</a:t>
            </a:r>
            <a:r>
              <a:rPr lang="en-US" sz="4000" dirty="0"/>
              <a:t>” at home. </a:t>
            </a:r>
          </a:p>
          <a:p>
            <a:pPr lvl="1" indent="-468630"/>
            <a:r>
              <a:rPr lang="en-US" sz="3600" dirty="0"/>
              <a:t>Look for opportunities to teach </a:t>
            </a:r>
            <a:br>
              <a:rPr lang="en-US" sz="3600" dirty="0"/>
            </a:br>
            <a:r>
              <a:rPr lang="en-US" sz="3600" dirty="0"/>
              <a:t>them about the fundamentals </a:t>
            </a:r>
            <a:br>
              <a:rPr lang="en-US" sz="3600" dirty="0"/>
            </a:br>
            <a:r>
              <a:rPr lang="en-US" sz="3600" dirty="0"/>
              <a:t>of the Christian faith.</a:t>
            </a:r>
          </a:p>
        </p:txBody>
      </p:sp>
    </p:spTree>
    <p:extLst>
      <p:ext uri="{BB962C8B-B14F-4D97-AF65-F5344CB8AC3E}">
        <p14:creationId xmlns:p14="http://schemas.microsoft.com/office/powerpoint/2010/main" val="109902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DC14-49C4-A146-8334-FCB12115E58F}"/>
              </a:ext>
            </a:extLst>
          </p:cNvPr>
          <p:cNvSpPr>
            <a:spLocks noGrp="1"/>
          </p:cNvSpPr>
          <p:nvPr>
            <p:ph type="title"/>
          </p:nvPr>
        </p:nvSpPr>
        <p:spPr>
          <a:xfrm>
            <a:off x="954157" y="465439"/>
            <a:ext cx="7574558" cy="4236288"/>
          </a:xfrm>
        </p:spPr>
        <p:txBody>
          <a:bodyPr>
            <a:normAutofit/>
          </a:bodyPr>
          <a:lstStyle/>
          <a:p>
            <a:pPr algn="l"/>
            <a:r>
              <a:rPr lang="en-US" sz="5400" dirty="0"/>
              <a:t>Focus on learning </a:t>
            </a:r>
            <a:br>
              <a:rPr lang="en-US" sz="5400" dirty="0"/>
            </a:br>
            <a:r>
              <a:rPr lang="en-US" sz="5400" dirty="0"/>
              <a:t>rather than teaching.</a:t>
            </a:r>
          </a:p>
        </p:txBody>
      </p:sp>
    </p:spTree>
    <p:extLst>
      <p:ext uri="{BB962C8B-B14F-4D97-AF65-F5344CB8AC3E}">
        <p14:creationId xmlns:p14="http://schemas.microsoft.com/office/powerpoint/2010/main" val="3457062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804D-409F-1F45-BDB4-C0D9DF385FF3}"/>
              </a:ext>
            </a:extLst>
          </p:cNvPr>
          <p:cNvSpPr>
            <a:spLocks noGrp="1"/>
          </p:cNvSpPr>
          <p:nvPr>
            <p:ph type="title"/>
          </p:nvPr>
        </p:nvSpPr>
        <p:spPr/>
        <p:txBody>
          <a:bodyPr/>
          <a:lstStyle/>
          <a:p>
            <a:r>
              <a:rPr lang="en-US" dirty="0"/>
              <a:t>Focus on learning rather than teaching.</a:t>
            </a:r>
          </a:p>
        </p:txBody>
      </p:sp>
      <p:sp>
        <p:nvSpPr>
          <p:cNvPr id="3" name="Text Placeholder 2">
            <a:extLst>
              <a:ext uri="{FF2B5EF4-FFF2-40B4-BE49-F238E27FC236}">
                <a16:creationId xmlns:a16="http://schemas.microsoft.com/office/drawing/2014/main" id="{D74DCFE4-B234-DE49-B38A-F0D5B1178A4B}"/>
              </a:ext>
            </a:extLst>
          </p:cNvPr>
          <p:cNvSpPr>
            <a:spLocks noGrp="1"/>
          </p:cNvSpPr>
          <p:nvPr>
            <p:ph type="body" sz="quarter" idx="10"/>
          </p:nvPr>
        </p:nvSpPr>
        <p:spPr>
          <a:xfrm>
            <a:off x="598488" y="1311965"/>
            <a:ext cx="7913687" cy="3581715"/>
          </a:xfrm>
        </p:spPr>
        <p:txBody>
          <a:bodyPr>
            <a:normAutofit/>
          </a:bodyPr>
          <a:lstStyle/>
          <a:p>
            <a:pPr>
              <a:spcAft>
                <a:spcPts val="1200"/>
              </a:spcAft>
            </a:pPr>
            <a:r>
              <a:rPr lang="en-US" sz="4000" dirty="0"/>
              <a:t>Your child’s spiritual </a:t>
            </a:r>
            <a:r>
              <a:rPr lang="en-US" sz="4000" b="1" u="sng" dirty="0">
                <a:latin typeface="Lato Black" panose="020F0502020204030203" pitchFamily="34" charset="0"/>
                <a:ea typeface="Lato Black" panose="020F0502020204030203" pitchFamily="34" charset="0"/>
                <a:cs typeface="Lato Black" panose="020F0502020204030203" pitchFamily="34" charset="0"/>
              </a:rPr>
              <a:t>growth</a:t>
            </a:r>
            <a:r>
              <a:rPr lang="en-US" sz="4000" dirty="0"/>
              <a:t> depends on what they hear </a:t>
            </a:r>
            <a:br>
              <a:rPr lang="en-US" sz="4000" dirty="0"/>
            </a:br>
            <a:r>
              <a:rPr lang="en-US" sz="4000" dirty="0"/>
              <a:t>not what you say.</a:t>
            </a:r>
          </a:p>
          <a:p>
            <a:pPr marL="925830" lvl="1" indent="-468630"/>
            <a:r>
              <a:rPr lang="en-US" sz="3600" b="1" u="sng" dirty="0">
                <a:latin typeface="Lato Black" panose="020F0502020204030203" pitchFamily="34" charset="0"/>
                <a:ea typeface="Lato Black" panose="020F0502020204030203" pitchFamily="34" charset="0"/>
                <a:cs typeface="Lato Black" panose="020F0502020204030203" pitchFamily="34" charset="0"/>
              </a:rPr>
              <a:t>Matthew 13:10-13</a:t>
            </a:r>
          </a:p>
        </p:txBody>
      </p:sp>
    </p:spTree>
    <p:extLst>
      <p:ext uri="{BB962C8B-B14F-4D97-AF65-F5344CB8AC3E}">
        <p14:creationId xmlns:p14="http://schemas.microsoft.com/office/powerpoint/2010/main" val="3957537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65D467-91DC-3D45-B218-AB407178204C}"/>
              </a:ext>
            </a:extLst>
          </p:cNvPr>
          <p:cNvSpPr>
            <a:spLocks noGrp="1"/>
          </p:cNvSpPr>
          <p:nvPr>
            <p:ph type="body" sz="quarter" idx="10"/>
          </p:nvPr>
        </p:nvSpPr>
        <p:spPr/>
        <p:txBody>
          <a:bodyPr/>
          <a:lstStyle/>
          <a:p>
            <a:r>
              <a:rPr lang="en-US" baseline="30000" dirty="0"/>
              <a:t>10</a:t>
            </a:r>
            <a:r>
              <a:rPr lang="en-US" dirty="0"/>
              <a:t> And the disciples came and said to Him, “Why do You speak to them in parables?” </a:t>
            </a:r>
            <a:r>
              <a:rPr lang="en-US" baseline="30000" dirty="0"/>
              <a:t>11</a:t>
            </a:r>
            <a:r>
              <a:rPr lang="en-US" dirty="0"/>
              <a:t> Jesus answered them, </a:t>
            </a:r>
            <a:br>
              <a:rPr lang="en-US" dirty="0"/>
            </a:br>
            <a:r>
              <a:rPr lang="en-US" dirty="0"/>
              <a:t>“To you it has been granted to know the mysteries of the kingdom of heaven, but to them it has not been granted.</a:t>
            </a:r>
          </a:p>
        </p:txBody>
      </p:sp>
      <p:sp>
        <p:nvSpPr>
          <p:cNvPr id="3" name="Text Placeholder 2">
            <a:extLst>
              <a:ext uri="{FF2B5EF4-FFF2-40B4-BE49-F238E27FC236}">
                <a16:creationId xmlns:a16="http://schemas.microsoft.com/office/drawing/2014/main" id="{993688A9-B347-4648-BEDE-5FFFE4CD71A6}"/>
              </a:ext>
            </a:extLst>
          </p:cNvPr>
          <p:cNvSpPr>
            <a:spLocks noGrp="1"/>
          </p:cNvSpPr>
          <p:nvPr>
            <p:ph type="body" sz="quarter" idx="11"/>
          </p:nvPr>
        </p:nvSpPr>
        <p:spPr/>
        <p:txBody>
          <a:bodyPr/>
          <a:lstStyle/>
          <a:p>
            <a:r>
              <a:rPr lang="en-US" dirty="0"/>
              <a:t>- Matthew 13:10-11</a:t>
            </a:r>
          </a:p>
        </p:txBody>
      </p:sp>
    </p:spTree>
    <p:extLst>
      <p:ext uri="{BB962C8B-B14F-4D97-AF65-F5344CB8AC3E}">
        <p14:creationId xmlns:p14="http://schemas.microsoft.com/office/powerpoint/2010/main" val="4021864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65D467-91DC-3D45-B218-AB407178204C}"/>
              </a:ext>
            </a:extLst>
          </p:cNvPr>
          <p:cNvSpPr>
            <a:spLocks noGrp="1"/>
          </p:cNvSpPr>
          <p:nvPr>
            <p:ph type="body" sz="quarter" idx="10"/>
          </p:nvPr>
        </p:nvSpPr>
        <p:spPr/>
        <p:txBody>
          <a:bodyPr>
            <a:normAutofit lnSpcReduction="10000"/>
          </a:bodyPr>
          <a:lstStyle/>
          <a:p>
            <a:r>
              <a:rPr lang="en-US" baseline="30000" dirty="0"/>
              <a:t>12</a:t>
            </a:r>
            <a:r>
              <a:rPr lang="en-US" dirty="0"/>
              <a:t> For whoever has, to him more shall be given, and he will have an abundance; but whoever does not have, even what he has shall be taken away from him.</a:t>
            </a:r>
            <a:br>
              <a:rPr lang="en-US" dirty="0"/>
            </a:br>
            <a:r>
              <a:rPr lang="en-US" baseline="30000" dirty="0"/>
              <a:t>13</a:t>
            </a:r>
            <a:r>
              <a:rPr lang="en-US" dirty="0"/>
              <a:t> Therefore I speak to them in parables; because while seeing they do not see, and while hearing they do not hear, nor do they understand.</a:t>
            </a:r>
          </a:p>
        </p:txBody>
      </p:sp>
      <p:sp>
        <p:nvSpPr>
          <p:cNvPr id="3" name="Text Placeholder 2">
            <a:extLst>
              <a:ext uri="{FF2B5EF4-FFF2-40B4-BE49-F238E27FC236}">
                <a16:creationId xmlns:a16="http://schemas.microsoft.com/office/drawing/2014/main" id="{993688A9-B347-4648-BEDE-5FFFE4CD71A6}"/>
              </a:ext>
            </a:extLst>
          </p:cNvPr>
          <p:cNvSpPr>
            <a:spLocks noGrp="1"/>
          </p:cNvSpPr>
          <p:nvPr>
            <p:ph type="body" sz="quarter" idx="11"/>
          </p:nvPr>
        </p:nvSpPr>
        <p:spPr/>
        <p:txBody>
          <a:bodyPr/>
          <a:lstStyle/>
          <a:p>
            <a:r>
              <a:rPr lang="en-US" dirty="0"/>
              <a:t>- Matthew 13:12-13</a:t>
            </a:r>
          </a:p>
        </p:txBody>
      </p:sp>
    </p:spTree>
    <p:extLst>
      <p:ext uri="{BB962C8B-B14F-4D97-AF65-F5344CB8AC3E}">
        <p14:creationId xmlns:p14="http://schemas.microsoft.com/office/powerpoint/2010/main" val="2863975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DC14-49C4-A146-8334-FCB12115E58F}"/>
              </a:ext>
            </a:extLst>
          </p:cNvPr>
          <p:cNvSpPr>
            <a:spLocks noGrp="1"/>
          </p:cNvSpPr>
          <p:nvPr>
            <p:ph type="title"/>
          </p:nvPr>
        </p:nvSpPr>
        <p:spPr>
          <a:xfrm>
            <a:off x="954157" y="465439"/>
            <a:ext cx="7574558" cy="4236288"/>
          </a:xfrm>
        </p:spPr>
        <p:txBody>
          <a:bodyPr>
            <a:normAutofit/>
          </a:bodyPr>
          <a:lstStyle/>
          <a:p>
            <a:pPr algn="l"/>
            <a:r>
              <a:rPr lang="en-US" sz="5400" dirty="0"/>
              <a:t>Nurture your child’s natural hunger for learning God’s Word.</a:t>
            </a:r>
          </a:p>
        </p:txBody>
      </p:sp>
    </p:spTree>
    <p:extLst>
      <p:ext uri="{BB962C8B-B14F-4D97-AF65-F5344CB8AC3E}">
        <p14:creationId xmlns:p14="http://schemas.microsoft.com/office/powerpoint/2010/main" val="3613684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C84-0D9D-B34A-9731-2500D5D62DC1}"/>
              </a:ext>
            </a:extLst>
          </p:cNvPr>
          <p:cNvSpPr>
            <a:spLocks noGrp="1"/>
          </p:cNvSpPr>
          <p:nvPr>
            <p:ph type="title"/>
          </p:nvPr>
        </p:nvSpPr>
        <p:spPr/>
        <p:txBody>
          <a:bodyPr>
            <a:noAutofit/>
          </a:bodyPr>
          <a:lstStyle/>
          <a:p>
            <a:r>
              <a:rPr lang="en-US" sz="2400" dirty="0"/>
              <a:t>Nurture your child’s natural hunger for learning God’s Word.</a:t>
            </a:r>
          </a:p>
        </p:txBody>
      </p:sp>
      <p:sp>
        <p:nvSpPr>
          <p:cNvPr id="3" name="Text Placeholder 2">
            <a:extLst>
              <a:ext uri="{FF2B5EF4-FFF2-40B4-BE49-F238E27FC236}">
                <a16:creationId xmlns:a16="http://schemas.microsoft.com/office/drawing/2014/main" id="{78E4800D-0B58-7C4D-B34F-454A5D50006F}"/>
              </a:ext>
            </a:extLst>
          </p:cNvPr>
          <p:cNvSpPr>
            <a:spLocks noGrp="1"/>
          </p:cNvSpPr>
          <p:nvPr>
            <p:ph type="body" sz="quarter" idx="10"/>
          </p:nvPr>
        </p:nvSpPr>
        <p:spPr>
          <a:xfrm>
            <a:off x="598489" y="1251437"/>
            <a:ext cx="7519793" cy="3642243"/>
          </a:xfrm>
        </p:spPr>
        <p:txBody>
          <a:bodyPr>
            <a:normAutofit/>
          </a:bodyPr>
          <a:lstStyle/>
          <a:p>
            <a:pPr>
              <a:spcAft>
                <a:spcPts val="1200"/>
              </a:spcAft>
            </a:pPr>
            <a:r>
              <a:rPr lang="en-US" sz="4000" dirty="0"/>
              <a:t>If you place the Word of God before your child, they will </a:t>
            </a:r>
            <a:r>
              <a:rPr lang="en-US" sz="4000" b="1" u="sng" dirty="0">
                <a:latin typeface="Lato Black" panose="020F0502020204030203" pitchFamily="34" charset="0"/>
                <a:ea typeface="Lato Black" panose="020F0502020204030203" pitchFamily="34" charset="0"/>
                <a:cs typeface="Lato Black" panose="020F0502020204030203" pitchFamily="34" charset="0"/>
              </a:rPr>
              <a:t>feast</a:t>
            </a:r>
            <a:r>
              <a:rPr lang="en-US" sz="4000" dirty="0"/>
              <a:t> on its wisdom.</a:t>
            </a:r>
          </a:p>
          <a:p>
            <a:pPr marL="925830" lvl="1" indent="-468630"/>
            <a:r>
              <a:rPr lang="en-US" sz="3600" dirty="0"/>
              <a:t>Ecclesiastes 3:11</a:t>
            </a:r>
          </a:p>
        </p:txBody>
      </p:sp>
    </p:spTree>
    <p:extLst>
      <p:ext uri="{BB962C8B-B14F-4D97-AF65-F5344CB8AC3E}">
        <p14:creationId xmlns:p14="http://schemas.microsoft.com/office/powerpoint/2010/main" val="2282859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AF8B-E845-D945-8C77-5C62C3AD32A2}"/>
              </a:ext>
            </a:extLst>
          </p:cNvPr>
          <p:cNvSpPr>
            <a:spLocks noGrp="1"/>
          </p:cNvSpPr>
          <p:nvPr>
            <p:ph type="title"/>
          </p:nvPr>
        </p:nvSpPr>
        <p:spPr>
          <a:xfrm>
            <a:off x="1121133" y="453606"/>
            <a:ext cx="7235687" cy="4236288"/>
          </a:xfrm>
        </p:spPr>
        <p:txBody>
          <a:bodyPr>
            <a:normAutofit fontScale="90000"/>
          </a:bodyPr>
          <a:lstStyle/>
          <a:p>
            <a:pPr algn="l">
              <a:lnSpc>
                <a:spcPct val="130000"/>
              </a:lnSpc>
            </a:pPr>
            <a:r>
              <a:rPr lang="en-US" sz="4400" dirty="0"/>
              <a:t>								Mature </a:t>
            </a:r>
            <a:r>
              <a:rPr lang="en-US" sz="4400" b="0" dirty="0"/>
              <a:t>Faith</a:t>
            </a:r>
            <a:br>
              <a:rPr lang="en-US" sz="4400" dirty="0"/>
            </a:br>
            <a:r>
              <a:rPr lang="en-US" sz="4400" dirty="0"/>
              <a:t>						Solidifying </a:t>
            </a:r>
            <a:r>
              <a:rPr lang="en-US" sz="4400" b="0" dirty="0"/>
              <a:t>Faith </a:t>
            </a:r>
            <a:br>
              <a:rPr lang="en-US" sz="4400" dirty="0"/>
            </a:br>
            <a:r>
              <a:rPr lang="en-US" sz="4400" dirty="0"/>
              <a:t>				Searching </a:t>
            </a:r>
            <a:r>
              <a:rPr lang="en-US" sz="4400" b="0" dirty="0"/>
              <a:t>Faith</a:t>
            </a:r>
            <a:r>
              <a:rPr lang="en-US" sz="4400" dirty="0"/>
              <a:t> </a:t>
            </a:r>
            <a:br>
              <a:rPr lang="en-US" sz="4400" dirty="0"/>
            </a:br>
            <a:r>
              <a:rPr lang="en-US" sz="4400" dirty="0"/>
              <a:t>		Affiliating </a:t>
            </a:r>
            <a:r>
              <a:rPr lang="en-US" sz="4400" b="0" dirty="0"/>
              <a:t>Faith</a:t>
            </a:r>
            <a:br>
              <a:rPr lang="en-US" sz="4400" dirty="0"/>
            </a:br>
            <a:r>
              <a:rPr lang="en-US" sz="4400" dirty="0"/>
              <a:t>Imitating </a:t>
            </a:r>
            <a:r>
              <a:rPr lang="en-US" sz="4400" b="0" dirty="0"/>
              <a:t>Faith</a:t>
            </a:r>
          </a:p>
        </p:txBody>
      </p:sp>
    </p:spTree>
    <p:extLst>
      <p:ext uri="{BB962C8B-B14F-4D97-AF65-F5344CB8AC3E}">
        <p14:creationId xmlns:p14="http://schemas.microsoft.com/office/powerpoint/2010/main" val="2789683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C84-0D9D-B34A-9731-2500D5D62DC1}"/>
              </a:ext>
            </a:extLst>
          </p:cNvPr>
          <p:cNvSpPr>
            <a:spLocks noGrp="1"/>
          </p:cNvSpPr>
          <p:nvPr>
            <p:ph type="title"/>
          </p:nvPr>
        </p:nvSpPr>
        <p:spPr/>
        <p:txBody>
          <a:bodyPr>
            <a:noAutofit/>
          </a:bodyPr>
          <a:lstStyle/>
          <a:p>
            <a:r>
              <a:rPr lang="en-US" sz="2400" dirty="0"/>
              <a:t>Nurture your child’s natural hunger for learning God’s Word.</a:t>
            </a:r>
          </a:p>
        </p:txBody>
      </p:sp>
      <p:sp>
        <p:nvSpPr>
          <p:cNvPr id="3" name="Text Placeholder 2">
            <a:extLst>
              <a:ext uri="{FF2B5EF4-FFF2-40B4-BE49-F238E27FC236}">
                <a16:creationId xmlns:a16="http://schemas.microsoft.com/office/drawing/2014/main" id="{78E4800D-0B58-7C4D-B34F-454A5D50006F}"/>
              </a:ext>
            </a:extLst>
          </p:cNvPr>
          <p:cNvSpPr>
            <a:spLocks noGrp="1"/>
          </p:cNvSpPr>
          <p:nvPr>
            <p:ph type="body" sz="quarter" idx="10"/>
          </p:nvPr>
        </p:nvSpPr>
        <p:spPr/>
        <p:txBody>
          <a:bodyPr>
            <a:normAutofit/>
          </a:bodyPr>
          <a:lstStyle/>
          <a:p>
            <a:pPr>
              <a:spcAft>
                <a:spcPts val="1200"/>
              </a:spcAft>
            </a:pPr>
            <a:r>
              <a:rPr lang="en-US" sz="2000" dirty="0"/>
              <a:t>If you place the Word of God before your child, </a:t>
            </a:r>
            <a:br>
              <a:rPr lang="en-US" sz="2000" dirty="0"/>
            </a:br>
            <a:r>
              <a:rPr lang="en-US" sz="2000" dirty="0"/>
              <a:t>they will feast on its wisdom. </a:t>
            </a:r>
          </a:p>
          <a:p>
            <a:r>
              <a:rPr lang="en-US" sz="4400" dirty="0"/>
              <a:t>Read the </a:t>
            </a:r>
            <a:r>
              <a:rPr lang="en-US" sz="4400" b="1" u="sng" dirty="0">
                <a:latin typeface="Lato Black" panose="020F0502020204030203" pitchFamily="34" charset="0"/>
                <a:ea typeface="Lato Black" panose="020F0502020204030203" pitchFamily="34" charset="0"/>
                <a:cs typeface="Lato Black" panose="020F0502020204030203" pitchFamily="34" charset="0"/>
              </a:rPr>
              <a:t>Bible</a:t>
            </a:r>
            <a:r>
              <a:rPr lang="en-US" sz="4400" dirty="0"/>
              <a:t> together with your children. </a:t>
            </a:r>
          </a:p>
        </p:txBody>
      </p:sp>
    </p:spTree>
    <p:extLst>
      <p:ext uri="{BB962C8B-B14F-4D97-AF65-F5344CB8AC3E}">
        <p14:creationId xmlns:p14="http://schemas.microsoft.com/office/powerpoint/2010/main" val="3996730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C84-0D9D-B34A-9731-2500D5D62DC1}"/>
              </a:ext>
            </a:extLst>
          </p:cNvPr>
          <p:cNvSpPr>
            <a:spLocks noGrp="1"/>
          </p:cNvSpPr>
          <p:nvPr>
            <p:ph type="title"/>
          </p:nvPr>
        </p:nvSpPr>
        <p:spPr/>
        <p:txBody>
          <a:bodyPr>
            <a:noAutofit/>
          </a:bodyPr>
          <a:lstStyle/>
          <a:p>
            <a:r>
              <a:rPr lang="en-US" sz="2400" dirty="0"/>
              <a:t>Nurture your child’s natural hunger for learning God’s Word.</a:t>
            </a:r>
          </a:p>
        </p:txBody>
      </p:sp>
      <p:sp>
        <p:nvSpPr>
          <p:cNvPr id="3" name="Text Placeholder 2">
            <a:extLst>
              <a:ext uri="{FF2B5EF4-FFF2-40B4-BE49-F238E27FC236}">
                <a16:creationId xmlns:a16="http://schemas.microsoft.com/office/drawing/2014/main" id="{78E4800D-0B58-7C4D-B34F-454A5D50006F}"/>
              </a:ext>
            </a:extLst>
          </p:cNvPr>
          <p:cNvSpPr>
            <a:spLocks noGrp="1"/>
          </p:cNvSpPr>
          <p:nvPr>
            <p:ph type="body" sz="quarter" idx="10"/>
          </p:nvPr>
        </p:nvSpPr>
        <p:spPr/>
        <p:txBody>
          <a:bodyPr>
            <a:normAutofit/>
          </a:bodyPr>
          <a:lstStyle/>
          <a:p>
            <a:r>
              <a:rPr lang="en-US" sz="1600" dirty="0"/>
              <a:t>If you place the Word of God before your child, they will feast on its wisdom. </a:t>
            </a:r>
          </a:p>
          <a:p>
            <a:pPr>
              <a:spcAft>
                <a:spcPts val="1200"/>
              </a:spcAft>
            </a:pPr>
            <a:r>
              <a:rPr lang="en-US" sz="1600" dirty="0"/>
              <a:t>Read the Bible together with your children. </a:t>
            </a:r>
          </a:p>
          <a:p>
            <a:pPr>
              <a:spcAft>
                <a:spcPts val="1200"/>
              </a:spcAft>
            </a:pPr>
            <a:r>
              <a:rPr lang="en-US" sz="3600" dirty="0"/>
              <a:t>When they know the Word for themselves their faith has the most essential </a:t>
            </a:r>
            <a:r>
              <a:rPr lang="en-US" sz="3600" b="1" u="sng" dirty="0">
                <a:latin typeface="Lato Black" panose="020F0502020204030203" pitchFamily="34" charset="0"/>
                <a:ea typeface="Lato Black" panose="020F0502020204030203" pitchFamily="34" charset="0"/>
                <a:cs typeface="Lato Black" panose="020F0502020204030203" pitchFamily="34" charset="0"/>
              </a:rPr>
              <a:t>tool</a:t>
            </a:r>
            <a:r>
              <a:rPr lang="en-US" sz="3600" dirty="0"/>
              <a:t> it needs for growth.</a:t>
            </a:r>
          </a:p>
          <a:p>
            <a:pPr marL="925830" lvl="1" indent="-468630"/>
            <a:r>
              <a:rPr lang="en-US" sz="3200" b="1" u="sng" dirty="0">
                <a:latin typeface="Lato Black" panose="020F0502020204030203" pitchFamily="34" charset="0"/>
                <a:ea typeface="Lato Black" panose="020F0502020204030203" pitchFamily="34" charset="0"/>
                <a:cs typeface="Lato Black" panose="020F0502020204030203" pitchFamily="34" charset="0"/>
              </a:rPr>
              <a:t>Romans 10:14-17</a:t>
            </a:r>
          </a:p>
        </p:txBody>
      </p:sp>
    </p:spTree>
    <p:extLst>
      <p:ext uri="{BB962C8B-B14F-4D97-AF65-F5344CB8AC3E}">
        <p14:creationId xmlns:p14="http://schemas.microsoft.com/office/powerpoint/2010/main" val="4265946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65C8FB-79CA-5D45-B163-3FD4C8AB5E37}"/>
              </a:ext>
            </a:extLst>
          </p:cNvPr>
          <p:cNvSpPr>
            <a:spLocks noGrp="1"/>
          </p:cNvSpPr>
          <p:nvPr>
            <p:ph type="body" sz="quarter" idx="10"/>
          </p:nvPr>
        </p:nvSpPr>
        <p:spPr/>
        <p:txBody>
          <a:bodyPr>
            <a:normAutofit/>
          </a:bodyPr>
          <a:lstStyle/>
          <a:p>
            <a:r>
              <a:rPr lang="en-US" sz="2800" baseline="30000" dirty="0"/>
              <a:t>14</a:t>
            </a:r>
            <a:r>
              <a:rPr lang="en-US" sz="2800" dirty="0"/>
              <a:t> How then will they call on Him in whom they have not believed? How will they believe in Him whom they have not heard? And how will they hear without a preacher? </a:t>
            </a:r>
            <a:r>
              <a:rPr lang="en-US" sz="2800" baseline="30000" dirty="0"/>
              <a:t>15</a:t>
            </a:r>
            <a:r>
              <a:rPr lang="en-US" sz="2800" dirty="0"/>
              <a:t> How will they preach unless they are sent? Just as it is written, “How beautiful are the feet of those who bring good news of good things!”</a:t>
            </a:r>
          </a:p>
        </p:txBody>
      </p:sp>
      <p:sp>
        <p:nvSpPr>
          <p:cNvPr id="3" name="Text Placeholder 2">
            <a:extLst>
              <a:ext uri="{FF2B5EF4-FFF2-40B4-BE49-F238E27FC236}">
                <a16:creationId xmlns:a16="http://schemas.microsoft.com/office/drawing/2014/main" id="{649B09F1-5E3D-CD49-B615-712810CD0134}"/>
              </a:ext>
            </a:extLst>
          </p:cNvPr>
          <p:cNvSpPr>
            <a:spLocks noGrp="1"/>
          </p:cNvSpPr>
          <p:nvPr>
            <p:ph type="body" sz="quarter" idx="11"/>
          </p:nvPr>
        </p:nvSpPr>
        <p:spPr/>
        <p:txBody>
          <a:bodyPr/>
          <a:lstStyle/>
          <a:p>
            <a:r>
              <a:rPr lang="en-US" dirty="0"/>
              <a:t>- Romans 10:14-15</a:t>
            </a:r>
          </a:p>
        </p:txBody>
      </p:sp>
    </p:spTree>
    <p:extLst>
      <p:ext uri="{BB962C8B-B14F-4D97-AF65-F5344CB8AC3E}">
        <p14:creationId xmlns:p14="http://schemas.microsoft.com/office/powerpoint/2010/main" val="3625029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65C8FB-79CA-5D45-B163-3FD4C8AB5E37}"/>
              </a:ext>
            </a:extLst>
          </p:cNvPr>
          <p:cNvSpPr>
            <a:spLocks noGrp="1"/>
          </p:cNvSpPr>
          <p:nvPr>
            <p:ph type="body" sz="quarter" idx="10"/>
          </p:nvPr>
        </p:nvSpPr>
        <p:spPr/>
        <p:txBody>
          <a:bodyPr>
            <a:normAutofit/>
          </a:bodyPr>
          <a:lstStyle/>
          <a:p>
            <a:r>
              <a:rPr lang="en-US" sz="2800" baseline="30000" dirty="0"/>
              <a:t>16</a:t>
            </a:r>
            <a:r>
              <a:rPr lang="en-US" sz="2800" dirty="0"/>
              <a:t> However, they did not all heed the good news; for Isaiah says, “Lord, who has believed our report?” </a:t>
            </a:r>
            <a:r>
              <a:rPr lang="en-US" sz="2800" baseline="30000" dirty="0"/>
              <a:t>17</a:t>
            </a:r>
            <a:r>
              <a:rPr lang="en-US" sz="2800" dirty="0"/>
              <a:t> So faith comes from hearing, and hearing by the word of Christ.</a:t>
            </a:r>
          </a:p>
        </p:txBody>
      </p:sp>
      <p:sp>
        <p:nvSpPr>
          <p:cNvPr id="3" name="Text Placeholder 2">
            <a:extLst>
              <a:ext uri="{FF2B5EF4-FFF2-40B4-BE49-F238E27FC236}">
                <a16:creationId xmlns:a16="http://schemas.microsoft.com/office/drawing/2014/main" id="{649B09F1-5E3D-CD49-B615-712810CD0134}"/>
              </a:ext>
            </a:extLst>
          </p:cNvPr>
          <p:cNvSpPr>
            <a:spLocks noGrp="1"/>
          </p:cNvSpPr>
          <p:nvPr>
            <p:ph type="body" sz="quarter" idx="11"/>
          </p:nvPr>
        </p:nvSpPr>
        <p:spPr/>
        <p:txBody>
          <a:bodyPr/>
          <a:lstStyle/>
          <a:p>
            <a:r>
              <a:rPr lang="en-US" dirty="0"/>
              <a:t>- Romans 10:16-17</a:t>
            </a:r>
          </a:p>
        </p:txBody>
      </p:sp>
    </p:spTree>
    <p:extLst>
      <p:ext uri="{BB962C8B-B14F-4D97-AF65-F5344CB8AC3E}">
        <p14:creationId xmlns:p14="http://schemas.microsoft.com/office/powerpoint/2010/main" val="2732459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82EA5-B49F-D843-9265-1E9E7D85578B}"/>
              </a:ext>
            </a:extLst>
          </p:cNvPr>
          <p:cNvSpPr>
            <a:spLocks noGrp="1"/>
          </p:cNvSpPr>
          <p:nvPr>
            <p:ph type="title"/>
          </p:nvPr>
        </p:nvSpPr>
        <p:spPr>
          <a:xfrm>
            <a:off x="985961" y="465439"/>
            <a:ext cx="7542753" cy="4236288"/>
          </a:xfrm>
        </p:spPr>
        <p:txBody>
          <a:bodyPr>
            <a:normAutofit/>
          </a:bodyPr>
          <a:lstStyle/>
          <a:p>
            <a:pPr algn="l"/>
            <a:r>
              <a:rPr lang="en-US" sz="4800" dirty="0"/>
              <a:t>Make worship services as enjoyable as possible.</a:t>
            </a:r>
          </a:p>
        </p:txBody>
      </p:sp>
    </p:spTree>
    <p:extLst>
      <p:ext uri="{BB962C8B-B14F-4D97-AF65-F5344CB8AC3E}">
        <p14:creationId xmlns:p14="http://schemas.microsoft.com/office/powerpoint/2010/main" val="366885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4D18-5C9A-E142-A950-C748111FC340}"/>
              </a:ext>
            </a:extLst>
          </p:cNvPr>
          <p:cNvSpPr>
            <a:spLocks noGrp="1"/>
          </p:cNvSpPr>
          <p:nvPr>
            <p:ph type="title"/>
          </p:nvPr>
        </p:nvSpPr>
        <p:spPr/>
        <p:txBody>
          <a:bodyPr>
            <a:normAutofit fontScale="90000"/>
          </a:bodyPr>
          <a:lstStyle/>
          <a:p>
            <a:r>
              <a:rPr lang="en-US" dirty="0"/>
              <a:t>Make worship services as enjoyable as possible.</a:t>
            </a:r>
          </a:p>
        </p:txBody>
      </p:sp>
      <p:sp>
        <p:nvSpPr>
          <p:cNvPr id="3" name="Text Placeholder 2">
            <a:extLst>
              <a:ext uri="{FF2B5EF4-FFF2-40B4-BE49-F238E27FC236}">
                <a16:creationId xmlns:a16="http://schemas.microsoft.com/office/drawing/2014/main" id="{AF5E115F-A89C-A242-9346-C7DD1ACC3CE2}"/>
              </a:ext>
            </a:extLst>
          </p:cNvPr>
          <p:cNvSpPr>
            <a:spLocks noGrp="1"/>
          </p:cNvSpPr>
          <p:nvPr>
            <p:ph type="body" sz="quarter" idx="10"/>
          </p:nvPr>
        </p:nvSpPr>
        <p:spPr/>
        <p:txBody>
          <a:bodyPr>
            <a:normAutofit/>
          </a:bodyPr>
          <a:lstStyle/>
          <a:p>
            <a:r>
              <a:rPr lang="en-US" sz="4000" dirty="0"/>
              <a:t>Does church really have to </a:t>
            </a:r>
            <a:br>
              <a:rPr lang="en-US" sz="4000" dirty="0"/>
            </a:br>
            <a:r>
              <a:rPr lang="en-US" sz="4000" dirty="0"/>
              <a:t>be a </a:t>
            </a:r>
            <a:r>
              <a:rPr lang="en-US" sz="4000" b="1" u="sng" dirty="0">
                <a:latin typeface="Lato Black" panose="020F0502020204030203" pitchFamily="34" charset="0"/>
                <a:ea typeface="Lato Black" panose="020F0502020204030203" pitchFamily="34" charset="0"/>
                <a:cs typeface="Lato Black" panose="020F0502020204030203" pitchFamily="34" charset="0"/>
              </a:rPr>
              <a:t>miserable</a:t>
            </a:r>
            <a:r>
              <a:rPr lang="en-US" sz="4000" dirty="0"/>
              <a:t> experience </a:t>
            </a:r>
            <a:br>
              <a:rPr lang="en-US" sz="4000" dirty="0"/>
            </a:br>
            <a:r>
              <a:rPr lang="en-US" sz="4000" dirty="0"/>
              <a:t>for children? </a:t>
            </a:r>
          </a:p>
        </p:txBody>
      </p:sp>
    </p:spTree>
    <p:extLst>
      <p:ext uri="{BB962C8B-B14F-4D97-AF65-F5344CB8AC3E}">
        <p14:creationId xmlns:p14="http://schemas.microsoft.com/office/powerpoint/2010/main" val="4236130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4D18-5C9A-E142-A950-C748111FC340}"/>
              </a:ext>
            </a:extLst>
          </p:cNvPr>
          <p:cNvSpPr>
            <a:spLocks noGrp="1"/>
          </p:cNvSpPr>
          <p:nvPr>
            <p:ph type="title"/>
          </p:nvPr>
        </p:nvSpPr>
        <p:spPr/>
        <p:txBody>
          <a:bodyPr>
            <a:normAutofit fontScale="90000"/>
          </a:bodyPr>
          <a:lstStyle/>
          <a:p>
            <a:r>
              <a:rPr lang="en-US" dirty="0"/>
              <a:t>Make worship services as enjoyable as possible.</a:t>
            </a:r>
          </a:p>
        </p:txBody>
      </p:sp>
      <p:sp>
        <p:nvSpPr>
          <p:cNvPr id="3" name="Text Placeholder 2">
            <a:extLst>
              <a:ext uri="{FF2B5EF4-FFF2-40B4-BE49-F238E27FC236}">
                <a16:creationId xmlns:a16="http://schemas.microsoft.com/office/drawing/2014/main" id="{AF5E115F-A89C-A242-9346-C7DD1ACC3CE2}"/>
              </a:ext>
            </a:extLst>
          </p:cNvPr>
          <p:cNvSpPr>
            <a:spLocks noGrp="1"/>
          </p:cNvSpPr>
          <p:nvPr>
            <p:ph type="body" sz="quarter" idx="10"/>
          </p:nvPr>
        </p:nvSpPr>
        <p:spPr/>
        <p:txBody>
          <a:bodyPr>
            <a:normAutofit/>
          </a:bodyPr>
          <a:lstStyle/>
          <a:p>
            <a:r>
              <a:rPr lang="en-US" sz="1800" dirty="0"/>
              <a:t>Does church really have to be a miserable experience for children? </a:t>
            </a:r>
          </a:p>
          <a:p>
            <a:pPr>
              <a:spcAft>
                <a:spcPts val="1200"/>
              </a:spcAft>
            </a:pPr>
            <a:r>
              <a:rPr lang="en-US" sz="4000" dirty="0"/>
              <a:t>When Christians get together to worship the King it should be </a:t>
            </a:r>
            <a:r>
              <a:rPr lang="en-US" sz="4000" b="1" u="sng" dirty="0">
                <a:latin typeface="Lato Black" panose="020F0502020204030203" pitchFamily="34" charset="0"/>
                <a:ea typeface="Lato Black" panose="020F0502020204030203" pitchFamily="34" charset="0"/>
                <a:cs typeface="Lato Black" panose="020F0502020204030203" pitchFamily="34" charset="0"/>
              </a:rPr>
              <a:t>joyful</a:t>
            </a:r>
            <a:r>
              <a:rPr lang="en-US" sz="4000" dirty="0"/>
              <a:t> like a great wedding feast.</a:t>
            </a:r>
          </a:p>
          <a:p>
            <a:pPr marL="925830" lvl="1" indent="-468630"/>
            <a:r>
              <a:rPr lang="en-US" sz="3600" b="1" u="sng" dirty="0">
                <a:latin typeface="Lato Black" panose="020F0502020204030203" pitchFamily="34" charset="0"/>
                <a:ea typeface="Lato Black" panose="020F0502020204030203" pitchFamily="34" charset="0"/>
                <a:cs typeface="Lato Black" panose="020F0502020204030203" pitchFamily="34" charset="0"/>
              </a:rPr>
              <a:t>Matthew 22:1-2</a:t>
            </a:r>
          </a:p>
        </p:txBody>
      </p:sp>
    </p:spTree>
    <p:extLst>
      <p:ext uri="{BB962C8B-B14F-4D97-AF65-F5344CB8AC3E}">
        <p14:creationId xmlns:p14="http://schemas.microsoft.com/office/powerpoint/2010/main" val="3319435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BF4A0B-C786-CE4E-B88E-21F0441AEE98}"/>
              </a:ext>
            </a:extLst>
          </p:cNvPr>
          <p:cNvSpPr>
            <a:spLocks noGrp="1"/>
          </p:cNvSpPr>
          <p:nvPr>
            <p:ph type="body" sz="quarter" idx="10"/>
          </p:nvPr>
        </p:nvSpPr>
        <p:spPr/>
        <p:txBody>
          <a:bodyPr/>
          <a:lstStyle/>
          <a:p>
            <a:r>
              <a:rPr lang="en-US" baseline="30000" dirty="0"/>
              <a:t>1</a:t>
            </a:r>
            <a:r>
              <a:rPr lang="en-US" dirty="0"/>
              <a:t> Jesus spoke to them again in parables, saying, </a:t>
            </a:r>
            <a:r>
              <a:rPr lang="en-US" baseline="30000" dirty="0"/>
              <a:t>2</a:t>
            </a:r>
            <a:r>
              <a:rPr lang="en-US" dirty="0"/>
              <a:t> “The kingdom of heaven may be compared to a king who gave a wedding feast for his son.</a:t>
            </a:r>
          </a:p>
        </p:txBody>
      </p:sp>
      <p:sp>
        <p:nvSpPr>
          <p:cNvPr id="3" name="Text Placeholder 2">
            <a:extLst>
              <a:ext uri="{FF2B5EF4-FFF2-40B4-BE49-F238E27FC236}">
                <a16:creationId xmlns:a16="http://schemas.microsoft.com/office/drawing/2014/main" id="{6E368576-9F93-414F-9850-9C0AC29CE7B0}"/>
              </a:ext>
            </a:extLst>
          </p:cNvPr>
          <p:cNvSpPr>
            <a:spLocks noGrp="1"/>
          </p:cNvSpPr>
          <p:nvPr>
            <p:ph type="body" sz="quarter" idx="11"/>
          </p:nvPr>
        </p:nvSpPr>
        <p:spPr/>
        <p:txBody>
          <a:bodyPr/>
          <a:lstStyle/>
          <a:p>
            <a:r>
              <a:rPr lang="en-US" dirty="0"/>
              <a:t>- Matthew 22:1-2</a:t>
            </a:r>
          </a:p>
        </p:txBody>
      </p:sp>
    </p:spTree>
    <p:extLst>
      <p:ext uri="{BB962C8B-B14F-4D97-AF65-F5344CB8AC3E}">
        <p14:creationId xmlns:p14="http://schemas.microsoft.com/office/powerpoint/2010/main" val="3560800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4D18-5C9A-E142-A950-C748111FC340}"/>
              </a:ext>
            </a:extLst>
          </p:cNvPr>
          <p:cNvSpPr>
            <a:spLocks noGrp="1"/>
          </p:cNvSpPr>
          <p:nvPr>
            <p:ph type="title"/>
          </p:nvPr>
        </p:nvSpPr>
        <p:spPr/>
        <p:txBody>
          <a:bodyPr>
            <a:normAutofit fontScale="90000"/>
          </a:bodyPr>
          <a:lstStyle/>
          <a:p>
            <a:r>
              <a:rPr lang="en-US" dirty="0"/>
              <a:t>Make worship services as enjoyable as possible.</a:t>
            </a:r>
          </a:p>
        </p:txBody>
      </p:sp>
      <p:sp>
        <p:nvSpPr>
          <p:cNvPr id="3" name="Text Placeholder 2">
            <a:extLst>
              <a:ext uri="{FF2B5EF4-FFF2-40B4-BE49-F238E27FC236}">
                <a16:creationId xmlns:a16="http://schemas.microsoft.com/office/drawing/2014/main" id="{AF5E115F-A89C-A242-9346-C7DD1ACC3CE2}"/>
              </a:ext>
            </a:extLst>
          </p:cNvPr>
          <p:cNvSpPr>
            <a:spLocks noGrp="1"/>
          </p:cNvSpPr>
          <p:nvPr>
            <p:ph type="body" sz="quarter" idx="10"/>
          </p:nvPr>
        </p:nvSpPr>
        <p:spPr/>
        <p:txBody>
          <a:bodyPr>
            <a:normAutofit/>
          </a:bodyPr>
          <a:lstStyle/>
          <a:p>
            <a:r>
              <a:rPr lang="en-US" sz="1800" dirty="0"/>
              <a:t>Does church really have to be a miserable experience for children? </a:t>
            </a:r>
          </a:p>
          <a:p>
            <a:pPr>
              <a:spcAft>
                <a:spcPts val="1200"/>
              </a:spcAft>
            </a:pPr>
            <a:r>
              <a:rPr lang="en-US" sz="1800" dirty="0"/>
              <a:t>When Christians get together to worship the King it should be joyful like a great wedding feast. </a:t>
            </a:r>
          </a:p>
          <a:p>
            <a:r>
              <a:rPr lang="en-US" sz="4400" b="1" u="sng" dirty="0">
                <a:latin typeface="Lato Black" panose="020F0502020204030203" pitchFamily="34" charset="0"/>
                <a:ea typeface="Lato Black" panose="020F0502020204030203" pitchFamily="34" charset="0"/>
                <a:cs typeface="Lato Black" panose="020F0502020204030203" pitchFamily="34" charset="0"/>
              </a:rPr>
              <a:t>Commend</a:t>
            </a:r>
            <a:r>
              <a:rPr lang="en-US" sz="4400" dirty="0"/>
              <a:t> your children when they participate in the singing and prayer. </a:t>
            </a:r>
          </a:p>
        </p:txBody>
      </p:sp>
    </p:spTree>
    <p:extLst>
      <p:ext uri="{BB962C8B-B14F-4D97-AF65-F5344CB8AC3E}">
        <p14:creationId xmlns:p14="http://schemas.microsoft.com/office/powerpoint/2010/main" val="2811833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4D18-5C9A-E142-A950-C748111FC340}"/>
              </a:ext>
            </a:extLst>
          </p:cNvPr>
          <p:cNvSpPr>
            <a:spLocks noGrp="1"/>
          </p:cNvSpPr>
          <p:nvPr>
            <p:ph type="title"/>
          </p:nvPr>
        </p:nvSpPr>
        <p:spPr/>
        <p:txBody>
          <a:bodyPr>
            <a:normAutofit fontScale="90000"/>
          </a:bodyPr>
          <a:lstStyle/>
          <a:p>
            <a:r>
              <a:rPr lang="en-US" dirty="0"/>
              <a:t>Make worship services as enjoyable as possible.</a:t>
            </a:r>
          </a:p>
        </p:txBody>
      </p:sp>
      <p:sp>
        <p:nvSpPr>
          <p:cNvPr id="3" name="Text Placeholder 2">
            <a:extLst>
              <a:ext uri="{FF2B5EF4-FFF2-40B4-BE49-F238E27FC236}">
                <a16:creationId xmlns:a16="http://schemas.microsoft.com/office/drawing/2014/main" id="{AF5E115F-A89C-A242-9346-C7DD1ACC3CE2}"/>
              </a:ext>
            </a:extLst>
          </p:cNvPr>
          <p:cNvSpPr>
            <a:spLocks noGrp="1"/>
          </p:cNvSpPr>
          <p:nvPr>
            <p:ph type="body" sz="quarter" idx="10"/>
          </p:nvPr>
        </p:nvSpPr>
        <p:spPr/>
        <p:txBody>
          <a:bodyPr>
            <a:normAutofit/>
          </a:bodyPr>
          <a:lstStyle/>
          <a:p>
            <a:r>
              <a:rPr lang="en-US" sz="1800" dirty="0"/>
              <a:t>Does church really have to be a miserable experience for children? </a:t>
            </a:r>
          </a:p>
          <a:p>
            <a:r>
              <a:rPr lang="en-US" sz="1800" dirty="0"/>
              <a:t>When Christians get together to worship the King it should be joyful like a great wedding feast. </a:t>
            </a:r>
          </a:p>
          <a:p>
            <a:pPr>
              <a:spcAft>
                <a:spcPts val="1200"/>
              </a:spcAft>
            </a:pPr>
            <a:r>
              <a:rPr lang="en-US" sz="1800" dirty="0"/>
              <a:t>Commend your children when they participate in the singing and prayer. </a:t>
            </a:r>
          </a:p>
          <a:p>
            <a:r>
              <a:rPr lang="en-US" sz="4400" dirty="0"/>
              <a:t>Use the </a:t>
            </a:r>
            <a:r>
              <a:rPr lang="en-US" sz="4400" b="1" u="sng" dirty="0">
                <a:latin typeface="Lato Black" panose="020F0502020204030203" pitchFamily="34" charset="0"/>
                <a:ea typeface="Lato Black" panose="020F0502020204030203" pitchFamily="34" charset="0"/>
                <a:cs typeface="Lato Black" panose="020F0502020204030203" pitchFamily="34" charset="0"/>
              </a:rPr>
              <a:t>cry</a:t>
            </a:r>
            <a:r>
              <a:rPr lang="en-US" sz="4400" dirty="0"/>
              <a:t> room as a teaching tool.</a:t>
            </a:r>
          </a:p>
        </p:txBody>
      </p:sp>
    </p:spTree>
    <p:extLst>
      <p:ext uri="{BB962C8B-B14F-4D97-AF65-F5344CB8AC3E}">
        <p14:creationId xmlns:p14="http://schemas.microsoft.com/office/powerpoint/2010/main" val="1981316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EDE5-BCDB-504B-800B-0D4F0E21A260}"/>
              </a:ext>
            </a:extLst>
          </p:cNvPr>
          <p:cNvSpPr>
            <a:spLocks noGrp="1"/>
          </p:cNvSpPr>
          <p:nvPr>
            <p:ph type="title"/>
          </p:nvPr>
        </p:nvSpPr>
        <p:spPr>
          <a:xfrm>
            <a:off x="1001863" y="465439"/>
            <a:ext cx="7267493" cy="4236288"/>
          </a:xfrm>
        </p:spPr>
        <p:txBody>
          <a:bodyPr>
            <a:normAutofit/>
          </a:bodyPr>
          <a:lstStyle/>
          <a:p>
            <a:pPr algn="l"/>
            <a:r>
              <a:rPr lang="en-US" sz="4400" dirty="0"/>
              <a:t>Your child’s faith is essentially the replication of what he/she sees and hears.</a:t>
            </a:r>
          </a:p>
        </p:txBody>
      </p:sp>
    </p:spTree>
    <p:extLst>
      <p:ext uri="{BB962C8B-B14F-4D97-AF65-F5344CB8AC3E}">
        <p14:creationId xmlns:p14="http://schemas.microsoft.com/office/powerpoint/2010/main" val="4039672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4D18-5C9A-E142-A950-C748111FC340}"/>
              </a:ext>
            </a:extLst>
          </p:cNvPr>
          <p:cNvSpPr>
            <a:spLocks noGrp="1"/>
          </p:cNvSpPr>
          <p:nvPr>
            <p:ph type="title"/>
          </p:nvPr>
        </p:nvSpPr>
        <p:spPr/>
        <p:txBody>
          <a:bodyPr>
            <a:normAutofit fontScale="90000"/>
          </a:bodyPr>
          <a:lstStyle/>
          <a:p>
            <a:r>
              <a:rPr lang="en-US" dirty="0"/>
              <a:t>Make worship services as enjoyable as possible.</a:t>
            </a:r>
          </a:p>
        </p:txBody>
      </p:sp>
      <p:sp>
        <p:nvSpPr>
          <p:cNvPr id="3" name="Text Placeholder 2">
            <a:extLst>
              <a:ext uri="{FF2B5EF4-FFF2-40B4-BE49-F238E27FC236}">
                <a16:creationId xmlns:a16="http://schemas.microsoft.com/office/drawing/2014/main" id="{AF5E115F-A89C-A242-9346-C7DD1ACC3CE2}"/>
              </a:ext>
            </a:extLst>
          </p:cNvPr>
          <p:cNvSpPr>
            <a:spLocks noGrp="1"/>
          </p:cNvSpPr>
          <p:nvPr>
            <p:ph type="body" sz="quarter" idx="10"/>
          </p:nvPr>
        </p:nvSpPr>
        <p:spPr/>
        <p:txBody>
          <a:bodyPr>
            <a:normAutofit/>
          </a:bodyPr>
          <a:lstStyle/>
          <a:p>
            <a:r>
              <a:rPr lang="en-US" sz="1800" dirty="0"/>
              <a:t>Does church really have to be a miserable experience for children? </a:t>
            </a:r>
          </a:p>
          <a:p>
            <a:r>
              <a:rPr lang="en-US" sz="1800" dirty="0"/>
              <a:t>When Christians get together to worship the King it should be joyful like a great wedding feast. </a:t>
            </a:r>
          </a:p>
          <a:p>
            <a:r>
              <a:rPr lang="en-US" sz="1800" dirty="0"/>
              <a:t>Commend your children when they participate in the singing and prayer. </a:t>
            </a:r>
          </a:p>
          <a:p>
            <a:pPr>
              <a:spcAft>
                <a:spcPts val="600"/>
              </a:spcAft>
            </a:pPr>
            <a:r>
              <a:rPr lang="en-US" sz="1800" dirty="0"/>
              <a:t>Use the cry room as a teaching tool. </a:t>
            </a:r>
          </a:p>
          <a:p>
            <a:r>
              <a:rPr lang="en-US" sz="3500" dirty="0"/>
              <a:t>You do not want your child to be unruly and distracting but allow them some </a:t>
            </a:r>
            <a:r>
              <a:rPr lang="en-US" sz="3500" b="1" u="sng" dirty="0">
                <a:latin typeface="Lato Black" panose="020F0502020204030203" pitchFamily="34" charset="0"/>
                <a:ea typeface="Lato Black" panose="020F0502020204030203" pitchFamily="34" charset="0"/>
                <a:cs typeface="Lato Black" panose="020F0502020204030203" pitchFamily="34" charset="0"/>
              </a:rPr>
              <a:t>leeway</a:t>
            </a:r>
            <a:r>
              <a:rPr lang="en-US" sz="3500" dirty="0"/>
              <a:t> to move and observe.</a:t>
            </a:r>
          </a:p>
        </p:txBody>
      </p:sp>
    </p:spTree>
    <p:extLst>
      <p:ext uri="{BB962C8B-B14F-4D97-AF65-F5344CB8AC3E}">
        <p14:creationId xmlns:p14="http://schemas.microsoft.com/office/powerpoint/2010/main" val="3473420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4D18-5C9A-E142-A950-C748111FC340}"/>
              </a:ext>
            </a:extLst>
          </p:cNvPr>
          <p:cNvSpPr>
            <a:spLocks noGrp="1"/>
          </p:cNvSpPr>
          <p:nvPr>
            <p:ph type="title"/>
          </p:nvPr>
        </p:nvSpPr>
        <p:spPr/>
        <p:txBody>
          <a:bodyPr>
            <a:normAutofit fontScale="90000"/>
          </a:bodyPr>
          <a:lstStyle/>
          <a:p>
            <a:r>
              <a:rPr lang="en-US" dirty="0"/>
              <a:t>Make worship services as enjoyable as possible.</a:t>
            </a:r>
          </a:p>
        </p:txBody>
      </p:sp>
      <p:sp>
        <p:nvSpPr>
          <p:cNvPr id="3" name="Text Placeholder 2">
            <a:extLst>
              <a:ext uri="{FF2B5EF4-FFF2-40B4-BE49-F238E27FC236}">
                <a16:creationId xmlns:a16="http://schemas.microsoft.com/office/drawing/2014/main" id="{AF5E115F-A89C-A242-9346-C7DD1ACC3CE2}"/>
              </a:ext>
            </a:extLst>
          </p:cNvPr>
          <p:cNvSpPr>
            <a:spLocks noGrp="1"/>
          </p:cNvSpPr>
          <p:nvPr>
            <p:ph type="body" sz="quarter" idx="10"/>
          </p:nvPr>
        </p:nvSpPr>
        <p:spPr/>
        <p:txBody>
          <a:bodyPr>
            <a:normAutofit/>
          </a:bodyPr>
          <a:lstStyle/>
          <a:p>
            <a:r>
              <a:rPr lang="en-US" sz="1800" dirty="0"/>
              <a:t>Does church really have to be a miserable experience for children? </a:t>
            </a:r>
          </a:p>
          <a:p>
            <a:r>
              <a:rPr lang="en-US" sz="1800" dirty="0"/>
              <a:t>When Christians get together to worship the King it should be joyful like a great wedding feast. </a:t>
            </a:r>
          </a:p>
          <a:p>
            <a:r>
              <a:rPr lang="en-US" sz="1800" dirty="0"/>
              <a:t>Commend your children when they participate in the singing and prayer. </a:t>
            </a:r>
          </a:p>
          <a:p>
            <a:r>
              <a:rPr lang="en-US" sz="1800" dirty="0"/>
              <a:t>Use the cry room as a teaching tool. </a:t>
            </a:r>
          </a:p>
          <a:p>
            <a:pPr>
              <a:spcAft>
                <a:spcPts val="600"/>
              </a:spcAft>
            </a:pPr>
            <a:r>
              <a:rPr lang="en-US" sz="1800" dirty="0"/>
              <a:t>You do not want your child to be unruly and distracting but allow them some leeway to move and observe.</a:t>
            </a:r>
          </a:p>
          <a:p>
            <a:r>
              <a:rPr lang="en-US" sz="3500" dirty="0"/>
              <a:t>Find ways to make the church service a </a:t>
            </a:r>
            <a:r>
              <a:rPr lang="en-US" sz="3500" b="1" u="sng" dirty="0">
                <a:latin typeface="Lato Black" panose="020F0502020204030203" pitchFamily="34" charset="0"/>
                <a:ea typeface="Lato Black" panose="020F0502020204030203" pitchFamily="34" charset="0"/>
                <a:cs typeface="Lato Black" panose="020F0502020204030203" pitchFamily="34" charset="0"/>
              </a:rPr>
              <a:t>positive</a:t>
            </a:r>
            <a:r>
              <a:rPr lang="en-US" sz="3500" dirty="0"/>
              <a:t> experience for your child.</a:t>
            </a:r>
          </a:p>
        </p:txBody>
      </p:sp>
    </p:spTree>
    <p:extLst>
      <p:ext uri="{BB962C8B-B14F-4D97-AF65-F5344CB8AC3E}">
        <p14:creationId xmlns:p14="http://schemas.microsoft.com/office/powerpoint/2010/main" val="1299919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EDE5-BCDB-504B-800B-0D4F0E21A260}"/>
              </a:ext>
            </a:extLst>
          </p:cNvPr>
          <p:cNvSpPr>
            <a:spLocks noGrp="1"/>
          </p:cNvSpPr>
          <p:nvPr>
            <p:ph type="title"/>
          </p:nvPr>
        </p:nvSpPr>
        <p:spPr>
          <a:xfrm>
            <a:off x="1001863" y="465439"/>
            <a:ext cx="7267493" cy="4236288"/>
          </a:xfrm>
        </p:spPr>
        <p:txBody>
          <a:bodyPr>
            <a:normAutofit/>
          </a:bodyPr>
          <a:lstStyle/>
          <a:p>
            <a:pPr algn="l"/>
            <a:r>
              <a:rPr lang="en-US" b="0" dirty="0"/>
              <a:t>You are in a greater position than anyone to influence your child to dedicate his/her life to Christ. </a:t>
            </a:r>
            <a:br>
              <a:rPr lang="en-US" b="0" dirty="0"/>
            </a:br>
            <a:br>
              <a:rPr lang="en-US" sz="1600" dirty="0"/>
            </a:br>
            <a:r>
              <a:rPr lang="en-US" sz="3600" u="sng" dirty="0">
                <a:latin typeface="Lato Black" panose="020F0502020204030203" pitchFamily="34" charset="0"/>
                <a:ea typeface="Lato Black" panose="020F0502020204030203" pitchFamily="34" charset="0"/>
                <a:cs typeface="Lato Black" panose="020F0502020204030203" pitchFamily="34" charset="0"/>
              </a:rPr>
              <a:t>Deuteronomy 11:18-21</a:t>
            </a:r>
            <a:endParaRPr lang="en-US"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40508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473223-EEA4-074D-B73B-1A98741FA0AA}"/>
              </a:ext>
            </a:extLst>
          </p:cNvPr>
          <p:cNvSpPr>
            <a:spLocks noGrp="1"/>
          </p:cNvSpPr>
          <p:nvPr>
            <p:ph type="body" sz="quarter" idx="10"/>
          </p:nvPr>
        </p:nvSpPr>
        <p:spPr>
          <a:xfrm>
            <a:off x="713221" y="429598"/>
            <a:ext cx="7611795" cy="3680039"/>
          </a:xfrm>
        </p:spPr>
        <p:txBody>
          <a:bodyPr>
            <a:normAutofit/>
          </a:bodyPr>
          <a:lstStyle/>
          <a:p>
            <a:r>
              <a:rPr lang="en-US" sz="2800" baseline="30000" dirty="0"/>
              <a:t>18</a:t>
            </a:r>
            <a:r>
              <a:rPr lang="en-US" sz="2800" dirty="0"/>
              <a:t> “You shall therefore impress these words of mine on your heart and on your soul; and you shall bind them as a sign on your hand, and they shall be as frontals on your forehead. </a:t>
            </a:r>
            <a:br>
              <a:rPr lang="en-US" sz="2800" dirty="0"/>
            </a:br>
            <a:r>
              <a:rPr lang="en-US" sz="2800" baseline="30000" dirty="0"/>
              <a:t>19</a:t>
            </a:r>
            <a:r>
              <a:rPr lang="en-US" sz="2800" dirty="0"/>
              <a:t> You shall teach them to your sons, talking of them when you sit in your house and when you walk along the road and when you lie down and when you rise up.</a:t>
            </a:r>
          </a:p>
        </p:txBody>
      </p:sp>
      <p:sp>
        <p:nvSpPr>
          <p:cNvPr id="3" name="Text Placeholder 2">
            <a:extLst>
              <a:ext uri="{FF2B5EF4-FFF2-40B4-BE49-F238E27FC236}">
                <a16:creationId xmlns:a16="http://schemas.microsoft.com/office/drawing/2014/main" id="{BFA690E9-057B-9F42-A595-1C8935345A8D}"/>
              </a:ext>
            </a:extLst>
          </p:cNvPr>
          <p:cNvSpPr>
            <a:spLocks noGrp="1"/>
          </p:cNvSpPr>
          <p:nvPr>
            <p:ph type="body" sz="quarter" idx="11"/>
          </p:nvPr>
        </p:nvSpPr>
        <p:spPr/>
        <p:txBody>
          <a:bodyPr>
            <a:normAutofit fontScale="92500"/>
          </a:bodyPr>
          <a:lstStyle/>
          <a:p>
            <a:r>
              <a:rPr lang="en-US" dirty="0"/>
              <a:t>- Deuteronomy 11:18-19</a:t>
            </a:r>
          </a:p>
        </p:txBody>
      </p:sp>
    </p:spTree>
    <p:extLst>
      <p:ext uri="{BB962C8B-B14F-4D97-AF65-F5344CB8AC3E}">
        <p14:creationId xmlns:p14="http://schemas.microsoft.com/office/powerpoint/2010/main" val="177358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473223-EEA4-074D-B73B-1A98741FA0AA}"/>
              </a:ext>
            </a:extLst>
          </p:cNvPr>
          <p:cNvSpPr>
            <a:spLocks noGrp="1"/>
          </p:cNvSpPr>
          <p:nvPr>
            <p:ph type="body" sz="quarter" idx="10"/>
          </p:nvPr>
        </p:nvSpPr>
        <p:spPr/>
        <p:txBody>
          <a:bodyPr>
            <a:normAutofit/>
          </a:bodyPr>
          <a:lstStyle/>
          <a:p>
            <a:r>
              <a:rPr lang="en-US" sz="2800" baseline="30000" dirty="0"/>
              <a:t>20</a:t>
            </a:r>
            <a:r>
              <a:rPr lang="en-US" sz="2800" dirty="0"/>
              <a:t> You shall write them on the doorposts of your house and on your gates, </a:t>
            </a:r>
            <a:r>
              <a:rPr lang="en-US" sz="2800" baseline="30000" dirty="0"/>
              <a:t>21</a:t>
            </a:r>
            <a:r>
              <a:rPr lang="en-US" sz="2800" dirty="0"/>
              <a:t> so that your days and the days of your sons may be multiplied on the land which the Lord swore to your fathers to give them, as long as the heavens remain above the earth.</a:t>
            </a:r>
          </a:p>
        </p:txBody>
      </p:sp>
      <p:sp>
        <p:nvSpPr>
          <p:cNvPr id="3" name="Text Placeholder 2">
            <a:extLst>
              <a:ext uri="{FF2B5EF4-FFF2-40B4-BE49-F238E27FC236}">
                <a16:creationId xmlns:a16="http://schemas.microsoft.com/office/drawing/2014/main" id="{BFA690E9-057B-9F42-A595-1C8935345A8D}"/>
              </a:ext>
            </a:extLst>
          </p:cNvPr>
          <p:cNvSpPr>
            <a:spLocks noGrp="1"/>
          </p:cNvSpPr>
          <p:nvPr>
            <p:ph type="body" sz="quarter" idx="11"/>
          </p:nvPr>
        </p:nvSpPr>
        <p:spPr/>
        <p:txBody>
          <a:bodyPr>
            <a:normAutofit fontScale="92500"/>
          </a:bodyPr>
          <a:lstStyle/>
          <a:p>
            <a:r>
              <a:rPr lang="en-US" dirty="0"/>
              <a:t>- Deuteronomy 11:20-21</a:t>
            </a:r>
          </a:p>
        </p:txBody>
      </p:sp>
    </p:spTree>
    <p:extLst>
      <p:ext uri="{BB962C8B-B14F-4D97-AF65-F5344CB8AC3E}">
        <p14:creationId xmlns:p14="http://schemas.microsoft.com/office/powerpoint/2010/main" val="2658691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DC14-49C4-A146-8334-FCB12115E58F}"/>
              </a:ext>
            </a:extLst>
          </p:cNvPr>
          <p:cNvSpPr>
            <a:spLocks noGrp="1"/>
          </p:cNvSpPr>
          <p:nvPr>
            <p:ph type="title"/>
          </p:nvPr>
        </p:nvSpPr>
        <p:spPr>
          <a:xfrm>
            <a:off x="954157" y="465439"/>
            <a:ext cx="7574558" cy="4236288"/>
          </a:xfrm>
        </p:spPr>
        <p:txBody>
          <a:bodyPr>
            <a:normAutofit/>
          </a:bodyPr>
          <a:lstStyle/>
          <a:p>
            <a:pPr algn="l"/>
            <a:r>
              <a:rPr lang="en-US" sz="4800" dirty="0"/>
              <a:t>Watch for opportunities to teach them moral values.</a:t>
            </a:r>
          </a:p>
        </p:txBody>
      </p:sp>
    </p:spTree>
    <p:extLst>
      <p:ext uri="{BB962C8B-B14F-4D97-AF65-F5344CB8AC3E}">
        <p14:creationId xmlns:p14="http://schemas.microsoft.com/office/powerpoint/2010/main" val="80835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72E15-F1E7-DD42-9AE6-9BD329F443AF}"/>
              </a:ext>
            </a:extLst>
          </p:cNvPr>
          <p:cNvSpPr>
            <a:spLocks noGrp="1"/>
          </p:cNvSpPr>
          <p:nvPr>
            <p:ph type="title"/>
          </p:nvPr>
        </p:nvSpPr>
        <p:spPr/>
        <p:txBody>
          <a:bodyPr>
            <a:noAutofit/>
          </a:bodyPr>
          <a:lstStyle/>
          <a:p>
            <a:r>
              <a:rPr lang="en-US" sz="2800" dirty="0"/>
              <a:t>Watch for opportunities to teach them moral values.</a:t>
            </a:r>
          </a:p>
        </p:txBody>
      </p:sp>
      <p:sp>
        <p:nvSpPr>
          <p:cNvPr id="3" name="Text Placeholder 2">
            <a:extLst>
              <a:ext uri="{FF2B5EF4-FFF2-40B4-BE49-F238E27FC236}">
                <a16:creationId xmlns:a16="http://schemas.microsoft.com/office/drawing/2014/main" id="{1CD5C131-16C6-804F-9577-E7FDD92A1C5E}"/>
              </a:ext>
            </a:extLst>
          </p:cNvPr>
          <p:cNvSpPr>
            <a:spLocks noGrp="1"/>
          </p:cNvSpPr>
          <p:nvPr>
            <p:ph type="body" sz="quarter" idx="10"/>
          </p:nvPr>
        </p:nvSpPr>
        <p:spPr>
          <a:xfrm>
            <a:off x="598487" y="1251437"/>
            <a:ext cx="8147947" cy="3642243"/>
          </a:xfrm>
        </p:spPr>
        <p:txBody>
          <a:bodyPr>
            <a:normAutofit/>
          </a:bodyPr>
          <a:lstStyle/>
          <a:p>
            <a:pPr>
              <a:spcAft>
                <a:spcPts val="1200"/>
              </a:spcAft>
            </a:pPr>
            <a:r>
              <a:rPr lang="en-US" sz="3600" dirty="0"/>
              <a:t>Parenting is instilling Christian </a:t>
            </a:r>
            <a:r>
              <a:rPr lang="en-US" sz="3600" b="1" u="sng" dirty="0">
                <a:latin typeface="Lato Black" panose="020F0502020204030203" pitchFamily="34" charset="0"/>
                <a:ea typeface="Lato Black" panose="020F0502020204030203" pitchFamily="34" charset="0"/>
                <a:cs typeface="Lato Black" panose="020F0502020204030203" pitchFamily="34" charset="0"/>
              </a:rPr>
              <a:t>values</a:t>
            </a:r>
            <a:r>
              <a:rPr lang="en-US" sz="3600" dirty="0"/>
              <a:t> in our children rather than merely controlling their personal conduct.</a:t>
            </a:r>
          </a:p>
          <a:p>
            <a:pPr marL="925830" lvl="1" indent="-468630"/>
            <a:r>
              <a:rPr lang="en-US" sz="3600" b="1" u="sng" dirty="0">
                <a:latin typeface="Lato Black" panose="020F0502020204030203" pitchFamily="34" charset="0"/>
                <a:ea typeface="Lato Black" panose="020F0502020204030203" pitchFamily="34" charset="0"/>
                <a:cs typeface="Lato Black" panose="020F0502020204030203" pitchFamily="34" charset="0"/>
              </a:rPr>
              <a:t>Proverbs 3:1-6</a:t>
            </a:r>
          </a:p>
          <a:p>
            <a:pPr marL="0" indent="0">
              <a:buNone/>
            </a:pPr>
            <a:endParaRPr lang="en-US" dirty="0"/>
          </a:p>
        </p:txBody>
      </p:sp>
    </p:spTree>
    <p:extLst>
      <p:ext uri="{BB962C8B-B14F-4D97-AF65-F5344CB8AC3E}">
        <p14:creationId xmlns:p14="http://schemas.microsoft.com/office/powerpoint/2010/main" val="2870973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3D95C6-D404-1A43-84C8-680EBBBE2735}"/>
              </a:ext>
            </a:extLst>
          </p:cNvPr>
          <p:cNvSpPr>
            <a:spLocks noGrp="1"/>
          </p:cNvSpPr>
          <p:nvPr>
            <p:ph type="body" sz="quarter" idx="10"/>
          </p:nvPr>
        </p:nvSpPr>
        <p:spPr>
          <a:xfrm>
            <a:off x="713221" y="429598"/>
            <a:ext cx="7365304" cy="3680039"/>
          </a:xfrm>
        </p:spPr>
        <p:txBody>
          <a:bodyPr>
            <a:normAutofit/>
          </a:bodyPr>
          <a:lstStyle/>
          <a:p>
            <a:r>
              <a:rPr lang="en-US" sz="2800" baseline="30000" dirty="0"/>
              <a:t>1</a:t>
            </a:r>
            <a:r>
              <a:rPr lang="en-US" sz="2800" dirty="0"/>
              <a:t> My son, do not forget my teaching, </a:t>
            </a:r>
          </a:p>
          <a:p>
            <a:r>
              <a:rPr lang="en-US" sz="2800" dirty="0"/>
              <a:t>But let your heart keep my commandments; </a:t>
            </a:r>
          </a:p>
          <a:p>
            <a:r>
              <a:rPr lang="en-US" sz="2800" baseline="30000" dirty="0"/>
              <a:t>2</a:t>
            </a:r>
            <a:r>
              <a:rPr lang="en-US" sz="2800" dirty="0"/>
              <a:t> For length of days and years of life </a:t>
            </a:r>
          </a:p>
          <a:p>
            <a:r>
              <a:rPr lang="en-US" sz="2800" dirty="0"/>
              <a:t>And peace they will add to you.</a:t>
            </a:r>
          </a:p>
        </p:txBody>
      </p:sp>
      <p:sp>
        <p:nvSpPr>
          <p:cNvPr id="3" name="Text Placeholder 2">
            <a:extLst>
              <a:ext uri="{FF2B5EF4-FFF2-40B4-BE49-F238E27FC236}">
                <a16:creationId xmlns:a16="http://schemas.microsoft.com/office/drawing/2014/main" id="{C67D2C8D-3BB7-DE47-939C-D68D11C0C5BB}"/>
              </a:ext>
            </a:extLst>
          </p:cNvPr>
          <p:cNvSpPr>
            <a:spLocks noGrp="1"/>
          </p:cNvSpPr>
          <p:nvPr>
            <p:ph type="body" sz="quarter" idx="11"/>
          </p:nvPr>
        </p:nvSpPr>
        <p:spPr/>
        <p:txBody>
          <a:bodyPr/>
          <a:lstStyle/>
          <a:p>
            <a:r>
              <a:rPr lang="en-US" dirty="0"/>
              <a:t>- Proverbs 3:1-2</a:t>
            </a:r>
          </a:p>
        </p:txBody>
      </p:sp>
    </p:spTree>
    <p:extLst>
      <p:ext uri="{BB962C8B-B14F-4D97-AF65-F5344CB8AC3E}">
        <p14:creationId xmlns:p14="http://schemas.microsoft.com/office/powerpoint/2010/main" val="1356837108"/>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2090</TotalTime>
  <Words>1246</Words>
  <Application>Microsoft Macintosh PowerPoint</Application>
  <PresentationFormat>On-screen Show (16:9)</PresentationFormat>
  <Paragraphs>92</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Lato</vt:lpstr>
      <vt:lpstr>Lato Black</vt:lpstr>
      <vt:lpstr>Lato Regular</vt:lpstr>
      <vt:lpstr>With Title</vt:lpstr>
      <vt:lpstr>PowerPoint Presentation</vt:lpstr>
      <vt:lpstr>        Mature Faith       Solidifying Faith      Searching Faith    Affiliating Faith Imitating Faith</vt:lpstr>
      <vt:lpstr>Your child’s faith is essentially the replication of what he/she sees and hears.</vt:lpstr>
      <vt:lpstr>You are in a greater position than anyone to influence your child to dedicate his/her life to Christ.   Deuteronomy 11:18-21</vt:lpstr>
      <vt:lpstr>PowerPoint Presentation</vt:lpstr>
      <vt:lpstr>PowerPoint Presentation</vt:lpstr>
      <vt:lpstr>Watch for opportunities to teach them moral values.</vt:lpstr>
      <vt:lpstr>Watch for opportunities to teach them moral values.</vt:lpstr>
      <vt:lpstr>PowerPoint Presentation</vt:lpstr>
      <vt:lpstr>PowerPoint Presentation</vt:lpstr>
      <vt:lpstr>PowerPoint Presentation</vt:lpstr>
      <vt:lpstr>Watch for opportunities to teach them moral values.</vt:lpstr>
      <vt:lpstr>Watch for opportunities to teach them moral values.</vt:lpstr>
      <vt:lpstr>Focus on learning  rather than teaching.</vt:lpstr>
      <vt:lpstr>Focus on learning rather than teaching.</vt:lpstr>
      <vt:lpstr>PowerPoint Presentation</vt:lpstr>
      <vt:lpstr>PowerPoint Presentation</vt:lpstr>
      <vt:lpstr>Nurture your child’s natural hunger for learning God’s Word.</vt:lpstr>
      <vt:lpstr>Nurture your child’s natural hunger for learning God’s Word.</vt:lpstr>
      <vt:lpstr>Nurture your child’s natural hunger for learning God’s Word.</vt:lpstr>
      <vt:lpstr>Nurture your child’s natural hunger for learning God’s Word.</vt:lpstr>
      <vt:lpstr>PowerPoint Presentation</vt:lpstr>
      <vt:lpstr>PowerPoint Presentation</vt:lpstr>
      <vt:lpstr>Make worship services as enjoyable as possible.</vt:lpstr>
      <vt:lpstr>Make worship services as enjoyable as possible.</vt:lpstr>
      <vt:lpstr>Make worship services as enjoyable as possible.</vt:lpstr>
      <vt:lpstr>PowerPoint Presentation</vt:lpstr>
      <vt:lpstr>Make worship services as enjoyable as possible.</vt:lpstr>
      <vt:lpstr>Make worship services as enjoyable as possible.</vt:lpstr>
      <vt:lpstr>Make worship services as enjoyable as possible.</vt:lpstr>
      <vt:lpstr>Make worship services as enjoyable as possible.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246</cp:revision>
  <dcterms:created xsi:type="dcterms:W3CDTF">2014-04-30T18:34:38Z</dcterms:created>
  <dcterms:modified xsi:type="dcterms:W3CDTF">2022-02-22T22:20:44Z</dcterms:modified>
</cp:coreProperties>
</file>