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39"/>
  </p:handoutMasterIdLst>
  <p:sldIdLst>
    <p:sldId id="256" r:id="rId2"/>
    <p:sldId id="262" r:id="rId3"/>
    <p:sldId id="263" r:id="rId4"/>
    <p:sldId id="283" r:id="rId5"/>
    <p:sldId id="284" r:id="rId6"/>
    <p:sldId id="285" r:id="rId7"/>
    <p:sldId id="286" r:id="rId8"/>
    <p:sldId id="264" r:id="rId9"/>
    <p:sldId id="265" r:id="rId10"/>
    <p:sldId id="266" r:id="rId11"/>
    <p:sldId id="267" r:id="rId12"/>
    <p:sldId id="287" r:id="rId13"/>
    <p:sldId id="288" r:id="rId14"/>
    <p:sldId id="289" r:id="rId15"/>
    <p:sldId id="268" r:id="rId16"/>
    <p:sldId id="290" r:id="rId17"/>
    <p:sldId id="291" r:id="rId18"/>
    <p:sldId id="269" r:id="rId19"/>
    <p:sldId id="292" r:id="rId20"/>
    <p:sldId id="293" r:id="rId21"/>
    <p:sldId id="294" r:id="rId22"/>
    <p:sldId id="282" r:id="rId23"/>
    <p:sldId id="271" r:id="rId24"/>
    <p:sldId id="274" r:id="rId25"/>
    <p:sldId id="295" r:id="rId26"/>
    <p:sldId id="296" r:id="rId27"/>
    <p:sldId id="272" r:id="rId28"/>
    <p:sldId id="275" r:id="rId29"/>
    <p:sldId id="281" r:id="rId30"/>
    <p:sldId id="297" r:id="rId31"/>
    <p:sldId id="298" r:id="rId32"/>
    <p:sldId id="277" r:id="rId33"/>
    <p:sldId id="278" r:id="rId34"/>
    <p:sldId id="299" r:id="rId35"/>
    <p:sldId id="300" r:id="rId36"/>
    <p:sldId id="301" r:id="rId37"/>
    <p:sldId id="280" r:id="rId3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5340"/>
    <a:srgbClr val="02818F"/>
    <a:srgbClr val="904B25"/>
    <a:srgbClr val="C0652E"/>
    <a:srgbClr val="871C17"/>
    <a:srgbClr val="A5241D"/>
    <a:srgbClr val="16313B"/>
    <a:srgbClr val="0C1E25"/>
    <a:srgbClr val="9A3E28"/>
    <a:srgbClr val="5116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97"/>
    <p:restoredTop sz="94150"/>
  </p:normalViewPr>
  <p:slideViewPr>
    <p:cSldViewPr snapToGrid="0" snapToObjects="1">
      <p:cViewPr varScale="1">
        <p:scale>
          <a:sx n="160" d="100"/>
          <a:sy n="160" d="100"/>
        </p:scale>
        <p:origin x="296" y="1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956BFB-72F2-C149-B567-312CA65074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0E3FAE24-DD58-C349-AFB0-44F2BB9DAA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5AACDBE-C70C-5848-B54E-B7EF5E19C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F775A4-25D9-AB46-B3E9-AE6665A365C2}" type="slidenum">
              <a:rPr lang="en-US" smtClean="0"/>
              <a:t>‹#›</a:t>
            </a:fld>
            <a:endParaRPr lang="en-US"/>
          </a:p>
        </p:txBody>
      </p:sp>
      <p:sp>
        <p:nvSpPr>
          <p:cNvPr id="6" name="Date Placeholder 5">
            <a:extLst>
              <a:ext uri="{FF2B5EF4-FFF2-40B4-BE49-F238E27FC236}">
                <a16:creationId xmlns:a16="http://schemas.microsoft.com/office/drawing/2014/main" id="{DC1B7E47-8A17-D744-8FC4-318015769F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9C70D9-64D7-9F45-8AAD-0E4E4CEBF8C6}" type="datetimeFigureOut">
              <a:rPr lang="en-US" smtClean="0"/>
              <a:t>3/4/22</a:t>
            </a:fld>
            <a:endParaRPr lang="en-US"/>
          </a:p>
        </p:txBody>
      </p:sp>
    </p:spTree>
    <p:extLst>
      <p:ext uri="{BB962C8B-B14F-4D97-AF65-F5344CB8AC3E}">
        <p14:creationId xmlns:p14="http://schemas.microsoft.com/office/powerpoint/2010/main" val="28287140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userDrawn="1"/>
        </p:nvSpPr>
        <p:spPr>
          <a:xfrm>
            <a:off x="2597737" y="2073932"/>
            <a:ext cx="3924746"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CURTIS HARTSHORN</a:t>
            </a:r>
          </a:p>
        </p:txBody>
      </p:sp>
      <p:sp>
        <p:nvSpPr>
          <p:cNvPr id="5" name="Text Placeholder 4"/>
          <p:cNvSpPr>
            <a:spLocks noGrp="1"/>
          </p:cNvSpPr>
          <p:nvPr>
            <p:ph type="body" sz="quarter" idx="10" hasCustomPrompt="1"/>
          </p:nvPr>
        </p:nvSpPr>
        <p:spPr>
          <a:xfrm>
            <a:off x="520699" y="1420092"/>
            <a:ext cx="2781301" cy="3363913"/>
          </a:xfrm>
        </p:spPr>
        <p:txBody>
          <a:bodyPr anchor="b">
            <a:normAutofit/>
          </a:bodyPr>
          <a:lstStyle>
            <a:lvl1pPr marL="0" indent="0" algn="ctr">
              <a:buNone/>
              <a:defRPr sz="19900">
                <a:latin typeface="Lato Black"/>
                <a:cs typeface="Lato Black"/>
              </a:defRPr>
            </a:lvl1pPr>
          </a:lstStyle>
          <a:p>
            <a:pPr lvl="0"/>
            <a:r>
              <a:rPr lang="en-US"/>
              <a:t>9</a:t>
            </a:r>
            <a:endParaRPr lang="en-US" dirty="0"/>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cxnSp>
        <p:nvCxnSpPr>
          <p:cNvPr id="4" name="Straight Connector 3"/>
          <p:cNvCxnSpPr/>
          <p:nvPr userDrawn="1"/>
        </p:nvCxnSpPr>
        <p:spPr>
          <a:xfrm>
            <a:off x="3118344" y="1938470"/>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3302000" y="2934636"/>
            <a:ext cx="5176113" cy="1239893"/>
          </a:xfrm>
        </p:spPr>
        <p:txBody>
          <a:bodyPr anchor="ctr">
            <a:noAutofit/>
          </a:bodyPr>
          <a:lstStyle>
            <a:lvl1pPr marL="0" indent="0" algn="ctr">
              <a:lnSpc>
                <a:spcPct val="80000"/>
              </a:lnSpc>
              <a:buNone/>
              <a:defRPr sz="40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Lesson</a:t>
            </a:r>
            <a:br>
              <a:rPr lang="en-US" dirty="0"/>
            </a:br>
            <a:r>
              <a:rPr lang="en-US" dirty="0"/>
              <a:t>Second Line of Title</a:t>
            </a:r>
          </a:p>
        </p:txBody>
      </p:sp>
    </p:spTree>
    <p:extLst>
      <p:ext uri="{BB962C8B-B14F-4D97-AF65-F5344CB8AC3E}">
        <p14:creationId xmlns:p14="http://schemas.microsoft.com/office/powerpoint/2010/main" val="144475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997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spc="-15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ull 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53176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149600" y="3416300"/>
            <a:ext cx="5575300" cy="1549400"/>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Perfection is the </a:t>
            </a:r>
            <a:br>
              <a:rPr lang="en-US"/>
            </a:br>
            <a:r>
              <a:rPr lang="en-US"/>
              <a:t>Absolute Standard</a:t>
            </a:r>
            <a:endParaRPr lang="en-US" dirty="0"/>
          </a:p>
        </p:txBody>
      </p:sp>
      <p:sp>
        <p:nvSpPr>
          <p:cNvPr id="13" name="TextBox 12"/>
          <p:cNvSpPr txBox="1"/>
          <p:nvPr userDrawn="1"/>
        </p:nvSpPr>
        <p:spPr>
          <a:xfrm>
            <a:off x="2503109" y="2096950"/>
            <a:ext cx="3939514"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CURTIS HARTSHORN</a:t>
            </a:r>
          </a:p>
        </p:txBody>
      </p:sp>
      <p:sp>
        <p:nvSpPr>
          <p:cNvPr id="5" name="Text Placeholder 4"/>
          <p:cNvSpPr>
            <a:spLocks noGrp="1"/>
          </p:cNvSpPr>
          <p:nvPr>
            <p:ph type="body" sz="quarter" idx="10" hasCustomPrompt="1"/>
          </p:nvPr>
        </p:nvSpPr>
        <p:spPr>
          <a:xfrm>
            <a:off x="511349" y="1954061"/>
            <a:ext cx="2638251" cy="3363913"/>
          </a:xfrm>
        </p:spPr>
        <p:txBody>
          <a:bodyPr anchor="b">
            <a:normAutofit/>
          </a:bodyPr>
          <a:lstStyle>
            <a:lvl1pPr marL="0" indent="0" algn="ctr">
              <a:buNone/>
              <a:defRPr sz="19900">
                <a:latin typeface="Lato Black"/>
                <a:cs typeface="Lato Black"/>
              </a:defRPr>
            </a:lvl1pPr>
          </a:lstStyle>
          <a:p>
            <a:pPr lvl="0"/>
            <a:r>
              <a:rPr lang="en-US" dirty="0"/>
              <a:t>9</a:t>
            </a:r>
          </a:p>
        </p:txBody>
      </p:sp>
      <p:cxnSp>
        <p:nvCxnSpPr>
          <p:cNvPr id="4" name="Straight Connector 3"/>
          <p:cNvCxnSpPr/>
          <p:nvPr userDrawn="1"/>
        </p:nvCxnSpPr>
        <p:spPr>
          <a:xfrm>
            <a:off x="3031099" y="1965183"/>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190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ble Vers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364976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th Titl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585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ngle Statment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614391"/>
            <a:ext cx="7913430" cy="391471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1593576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2">
            <a:lumMod val="1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5" r:id="rId3"/>
    <p:sldLayoutId id="2147483667" r:id="rId4"/>
    <p:sldLayoutId id="2147483666" r:id="rId5"/>
    <p:sldLayoutId id="2147483661" r:id="rId6"/>
    <p:sldLayoutId id="2147483660" r:id="rId7"/>
    <p:sldLayoutId id="2147483663" r:id="rId8"/>
    <p:sldLayoutId id="2147483668" r:id="rId9"/>
    <p:sldLayoutId id="2147483669" r:id="rId10"/>
  </p:sldLayoutIdLst>
  <p:txStyles>
    <p:titleStyle>
      <a:lvl1pPr algn="l" defTabSz="457200" rtl="0" eaLnBrk="1" latinLnBrk="0" hangingPunct="1">
        <a:spcBef>
          <a:spcPct val="0"/>
        </a:spcBef>
        <a:buNone/>
        <a:defRPr sz="3600" b="1" i="0" kern="1200" spc="-15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8952" y="1420092"/>
            <a:ext cx="2089632" cy="3363913"/>
          </a:xfrm>
        </p:spPr>
        <p:txBody>
          <a:bodyPr>
            <a:normAutofit/>
          </a:bodyPr>
          <a:lstStyle/>
          <a:p>
            <a:r>
              <a:rPr lang="en-US" dirty="0"/>
              <a:t>6</a:t>
            </a:r>
          </a:p>
        </p:txBody>
      </p:sp>
      <p:sp>
        <p:nvSpPr>
          <p:cNvPr id="3" name="Subtitle 2"/>
          <p:cNvSpPr>
            <a:spLocks noGrp="1"/>
          </p:cNvSpPr>
          <p:nvPr>
            <p:ph type="subTitle" idx="1"/>
          </p:nvPr>
        </p:nvSpPr>
        <p:spPr>
          <a:xfrm>
            <a:off x="2829659" y="2698419"/>
            <a:ext cx="5633385" cy="1239893"/>
          </a:xfrm>
        </p:spPr>
        <p:txBody>
          <a:bodyPr/>
          <a:lstStyle/>
          <a:p>
            <a:r>
              <a:rPr lang="en-US" sz="4400" dirty="0"/>
              <a:t>How do I Acquire Searching Faith?</a:t>
            </a:r>
          </a:p>
        </p:txBody>
      </p:sp>
    </p:spTree>
    <p:extLst>
      <p:ext uri="{BB962C8B-B14F-4D97-AF65-F5344CB8AC3E}">
        <p14:creationId xmlns:p14="http://schemas.microsoft.com/office/powerpoint/2010/main" val="469371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86FB8-EF68-C549-8E7B-A5A72026B235}"/>
              </a:ext>
            </a:extLst>
          </p:cNvPr>
          <p:cNvSpPr>
            <a:spLocks noGrp="1"/>
          </p:cNvSpPr>
          <p:nvPr>
            <p:ph type="title"/>
          </p:nvPr>
        </p:nvSpPr>
        <p:spPr/>
        <p:txBody>
          <a:bodyPr>
            <a:normAutofit fontScale="90000"/>
          </a:bodyPr>
          <a:lstStyle/>
          <a:p>
            <a:r>
              <a:rPr lang="en-US" dirty="0"/>
              <a:t>5 Things you can do to Acquire Searching Faith</a:t>
            </a:r>
          </a:p>
        </p:txBody>
      </p:sp>
      <p:sp>
        <p:nvSpPr>
          <p:cNvPr id="3" name="Text Placeholder 2">
            <a:extLst>
              <a:ext uri="{FF2B5EF4-FFF2-40B4-BE49-F238E27FC236}">
                <a16:creationId xmlns:a16="http://schemas.microsoft.com/office/drawing/2014/main" id="{2E0B9D8F-5A15-864A-B575-88C00EE40FE9}"/>
              </a:ext>
            </a:extLst>
          </p:cNvPr>
          <p:cNvSpPr>
            <a:spLocks noGrp="1"/>
          </p:cNvSpPr>
          <p:nvPr>
            <p:ph type="body" sz="quarter" idx="10"/>
          </p:nvPr>
        </p:nvSpPr>
        <p:spPr>
          <a:xfrm>
            <a:off x="598488" y="1327868"/>
            <a:ext cx="7913687" cy="3565812"/>
          </a:xfrm>
        </p:spPr>
        <p:txBody>
          <a:bodyPr/>
          <a:lstStyle/>
          <a:p>
            <a:pPr marL="514350" indent="-514350">
              <a:spcAft>
                <a:spcPts val="1200"/>
              </a:spcAft>
              <a:buFont typeface="+mj-lt"/>
              <a:buAutoNum type="arabicPeriod"/>
            </a:pPr>
            <a:r>
              <a:rPr lang="en-US" b="1" dirty="0"/>
              <a:t>Ask yourself, “If </a:t>
            </a:r>
            <a:r>
              <a:rPr lang="en-US" b="1" dirty="0">
                <a:latin typeface="+mj-lt"/>
              </a:rPr>
              <a:t>__________</a:t>
            </a:r>
            <a:r>
              <a:rPr lang="en-US" b="1" dirty="0"/>
              <a:t> stopped coming, would I keep going?”</a:t>
            </a:r>
          </a:p>
          <a:p>
            <a:pPr marL="914400" lvl="1" indent="-514350">
              <a:spcAft>
                <a:spcPts val="1200"/>
              </a:spcAft>
            </a:pPr>
            <a:r>
              <a:rPr lang="en-US" sz="3000" dirty="0"/>
              <a:t>Ask yourself, “I know what I </a:t>
            </a:r>
            <a:r>
              <a:rPr lang="en-US" sz="3000" b="1" u="sng" dirty="0">
                <a:latin typeface="Lato Black" panose="020F0502020204030203" pitchFamily="34" charset="0"/>
                <a:ea typeface="Lato Black" panose="020F0502020204030203" pitchFamily="34" charset="0"/>
                <a:cs typeface="Lato Black" panose="020F0502020204030203" pitchFamily="34" charset="0"/>
              </a:rPr>
              <a:t>believe</a:t>
            </a:r>
            <a:r>
              <a:rPr lang="en-US" sz="3000" dirty="0"/>
              <a:t>; </a:t>
            </a:r>
            <a:br>
              <a:rPr lang="en-US" sz="3000" dirty="0"/>
            </a:br>
            <a:r>
              <a:rPr lang="en-US" sz="3000" dirty="0"/>
              <a:t>but do I know why I </a:t>
            </a:r>
            <a:r>
              <a:rPr lang="en-US" sz="3000" b="1" u="sng" dirty="0">
                <a:latin typeface="Lato Black" panose="020F0502020204030203" pitchFamily="34" charset="0"/>
                <a:ea typeface="Lato Black" panose="020F0502020204030203" pitchFamily="34" charset="0"/>
                <a:cs typeface="Lato Black" panose="020F0502020204030203" pitchFamily="34" charset="0"/>
              </a:rPr>
              <a:t>believe</a:t>
            </a:r>
            <a:r>
              <a:rPr lang="en-US" sz="3000" dirty="0"/>
              <a:t> it?” </a:t>
            </a:r>
          </a:p>
          <a:p>
            <a:pPr marL="914400" lvl="1" indent="-514350"/>
            <a:r>
              <a:rPr lang="en-US" sz="3000" dirty="0"/>
              <a:t>Ask yourself, “Am I willing to change </a:t>
            </a:r>
            <a:br>
              <a:rPr lang="en-US" sz="3000" dirty="0"/>
            </a:br>
            <a:r>
              <a:rPr lang="en-US" sz="3000" dirty="0"/>
              <a:t>what I believe if the </a:t>
            </a:r>
            <a:r>
              <a:rPr lang="en-US" sz="3000" b="1" u="sng" dirty="0">
                <a:latin typeface="Lato Black" panose="020F0502020204030203" pitchFamily="34" charset="0"/>
                <a:ea typeface="Lato Black" panose="020F0502020204030203" pitchFamily="34" charset="0"/>
                <a:cs typeface="Lato Black" panose="020F0502020204030203" pitchFamily="34" charset="0"/>
              </a:rPr>
              <a:t>Bible</a:t>
            </a:r>
            <a:r>
              <a:rPr lang="en-US" sz="3000" dirty="0"/>
              <a:t> says so?”</a:t>
            </a:r>
          </a:p>
        </p:txBody>
      </p:sp>
    </p:spTree>
    <p:extLst>
      <p:ext uri="{BB962C8B-B14F-4D97-AF65-F5344CB8AC3E}">
        <p14:creationId xmlns:p14="http://schemas.microsoft.com/office/powerpoint/2010/main" val="531616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86FB8-EF68-C549-8E7B-A5A72026B235}"/>
              </a:ext>
            </a:extLst>
          </p:cNvPr>
          <p:cNvSpPr>
            <a:spLocks noGrp="1"/>
          </p:cNvSpPr>
          <p:nvPr>
            <p:ph type="title"/>
          </p:nvPr>
        </p:nvSpPr>
        <p:spPr/>
        <p:txBody>
          <a:bodyPr>
            <a:normAutofit fontScale="90000"/>
          </a:bodyPr>
          <a:lstStyle/>
          <a:p>
            <a:r>
              <a:rPr lang="en-US" dirty="0"/>
              <a:t>5 Things you can do to Acquire Searching Faith</a:t>
            </a:r>
          </a:p>
        </p:txBody>
      </p:sp>
      <p:sp>
        <p:nvSpPr>
          <p:cNvPr id="3" name="Text Placeholder 2">
            <a:extLst>
              <a:ext uri="{FF2B5EF4-FFF2-40B4-BE49-F238E27FC236}">
                <a16:creationId xmlns:a16="http://schemas.microsoft.com/office/drawing/2014/main" id="{2E0B9D8F-5A15-864A-B575-88C00EE40FE9}"/>
              </a:ext>
            </a:extLst>
          </p:cNvPr>
          <p:cNvSpPr>
            <a:spLocks noGrp="1"/>
          </p:cNvSpPr>
          <p:nvPr>
            <p:ph type="body" sz="quarter" idx="10"/>
          </p:nvPr>
        </p:nvSpPr>
        <p:spPr>
          <a:xfrm>
            <a:off x="598488" y="1327868"/>
            <a:ext cx="7913687" cy="3565812"/>
          </a:xfrm>
        </p:spPr>
        <p:txBody>
          <a:bodyPr/>
          <a:lstStyle/>
          <a:p>
            <a:pPr marL="514350" indent="-514350">
              <a:spcAft>
                <a:spcPts val="1200"/>
              </a:spcAft>
              <a:buFont typeface="+mj-lt"/>
              <a:buAutoNum type="arabicPeriod"/>
            </a:pPr>
            <a:r>
              <a:rPr lang="en-US" sz="1800" dirty="0"/>
              <a:t>Ask yourself, “If </a:t>
            </a:r>
            <a:r>
              <a:rPr lang="en-US" sz="1800" dirty="0">
                <a:latin typeface="+mj-lt"/>
              </a:rPr>
              <a:t>__________</a:t>
            </a:r>
            <a:r>
              <a:rPr lang="en-US" sz="1800" dirty="0"/>
              <a:t> stopped coming, would I keep going?”</a:t>
            </a:r>
          </a:p>
          <a:p>
            <a:pPr marL="605790" indent="-605790">
              <a:spcAft>
                <a:spcPts val="1200"/>
              </a:spcAft>
              <a:buFont typeface="+mj-lt"/>
              <a:buAutoNum type="arabicPeriod"/>
            </a:pPr>
            <a:r>
              <a:rPr lang="en-US" sz="4000" b="1" dirty="0"/>
              <a:t>Share your faith - </a:t>
            </a:r>
            <a:r>
              <a:rPr lang="en-US" sz="4000" b="1" u="sng" dirty="0"/>
              <a:t>Acts 1:6-8</a:t>
            </a:r>
          </a:p>
          <a:p>
            <a:pPr marL="605790" indent="-605790">
              <a:spcAft>
                <a:spcPts val="1200"/>
              </a:spcAft>
              <a:buFont typeface="+mj-lt"/>
              <a:buAutoNum type="arabicPeriod"/>
            </a:pPr>
            <a:endParaRPr lang="en-US" sz="4400" b="1" dirty="0"/>
          </a:p>
        </p:txBody>
      </p:sp>
    </p:spTree>
    <p:extLst>
      <p:ext uri="{BB962C8B-B14F-4D97-AF65-F5344CB8AC3E}">
        <p14:creationId xmlns:p14="http://schemas.microsoft.com/office/powerpoint/2010/main" val="144407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577B17-847C-1945-BF7D-D0CD57FC3F46}"/>
              </a:ext>
            </a:extLst>
          </p:cNvPr>
          <p:cNvSpPr>
            <a:spLocks noGrp="1"/>
          </p:cNvSpPr>
          <p:nvPr>
            <p:ph type="body" sz="quarter" idx="10"/>
          </p:nvPr>
        </p:nvSpPr>
        <p:spPr/>
        <p:txBody>
          <a:bodyPr/>
          <a:lstStyle/>
          <a:p>
            <a:r>
              <a:rPr lang="en-US" dirty="0"/>
              <a:t>So when they had come together, they were asking Him, saying, “Lord, is it at this time You are restoring the kingdom to Israel?”</a:t>
            </a:r>
          </a:p>
        </p:txBody>
      </p:sp>
      <p:sp>
        <p:nvSpPr>
          <p:cNvPr id="3" name="Text Placeholder 2">
            <a:extLst>
              <a:ext uri="{FF2B5EF4-FFF2-40B4-BE49-F238E27FC236}">
                <a16:creationId xmlns:a16="http://schemas.microsoft.com/office/drawing/2014/main" id="{685E4AFE-2C9B-904A-9491-014638BE561F}"/>
              </a:ext>
            </a:extLst>
          </p:cNvPr>
          <p:cNvSpPr>
            <a:spLocks noGrp="1"/>
          </p:cNvSpPr>
          <p:nvPr>
            <p:ph type="body" sz="quarter" idx="11"/>
          </p:nvPr>
        </p:nvSpPr>
        <p:spPr/>
        <p:txBody>
          <a:bodyPr/>
          <a:lstStyle/>
          <a:p>
            <a:r>
              <a:rPr lang="en-US" dirty="0"/>
              <a:t>- Acts 1:6</a:t>
            </a:r>
          </a:p>
        </p:txBody>
      </p:sp>
    </p:spTree>
    <p:extLst>
      <p:ext uri="{BB962C8B-B14F-4D97-AF65-F5344CB8AC3E}">
        <p14:creationId xmlns:p14="http://schemas.microsoft.com/office/powerpoint/2010/main" val="2906763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577B17-847C-1945-BF7D-D0CD57FC3F46}"/>
              </a:ext>
            </a:extLst>
          </p:cNvPr>
          <p:cNvSpPr>
            <a:spLocks noGrp="1"/>
          </p:cNvSpPr>
          <p:nvPr>
            <p:ph type="body" sz="quarter" idx="10"/>
          </p:nvPr>
        </p:nvSpPr>
        <p:spPr/>
        <p:txBody>
          <a:bodyPr>
            <a:normAutofit/>
          </a:bodyPr>
          <a:lstStyle/>
          <a:p>
            <a:r>
              <a:rPr lang="en-US" dirty="0"/>
              <a:t>He said to them, “It is not for you to know times or epochs which the Father has fixed by His own authority;</a:t>
            </a:r>
          </a:p>
        </p:txBody>
      </p:sp>
      <p:sp>
        <p:nvSpPr>
          <p:cNvPr id="3" name="Text Placeholder 2">
            <a:extLst>
              <a:ext uri="{FF2B5EF4-FFF2-40B4-BE49-F238E27FC236}">
                <a16:creationId xmlns:a16="http://schemas.microsoft.com/office/drawing/2014/main" id="{685E4AFE-2C9B-904A-9491-014638BE561F}"/>
              </a:ext>
            </a:extLst>
          </p:cNvPr>
          <p:cNvSpPr>
            <a:spLocks noGrp="1"/>
          </p:cNvSpPr>
          <p:nvPr>
            <p:ph type="body" sz="quarter" idx="11"/>
          </p:nvPr>
        </p:nvSpPr>
        <p:spPr/>
        <p:txBody>
          <a:bodyPr/>
          <a:lstStyle/>
          <a:p>
            <a:r>
              <a:rPr lang="en-US" dirty="0"/>
              <a:t>- Acts 1:7</a:t>
            </a:r>
          </a:p>
        </p:txBody>
      </p:sp>
    </p:spTree>
    <p:extLst>
      <p:ext uri="{BB962C8B-B14F-4D97-AF65-F5344CB8AC3E}">
        <p14:creationId xmlns:p14="http://schemas.microsoft.com/office/powerpoint/2010/main" val="2940387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577B17-847C-1945-BF7D-D0CD57FC3F46}"/>
              </a:ext>
            </a:extLst>
          </p:cNvPr>
          <p:cNvSpPr>
            <a:spLocks noGrp="1"/>
          </p:cNvSpPr>
          <p:nvPr>
            <p:ph type="body" sz="quarter" idx="10"/>
          </p:nvPr>
        </p:nvSpPr>
        <p:spPr/>
        <p:txBody>
          <a:bodyPr>
            <a:normAutofit/>
          </a:bodyPr>
          <a:lstStyle/>
          <a:p>
            <a:r>
              <a:rPr lang="en-US" dirty="0"/>
              <a:t>but you will receive power when the Holy Spirit has come upon you; and you shall be My witnesses both in Jerusalem, and in all Judea and Samaria, and even to the remotest part of the earth.”</a:t>
            </a:r>
          </a:p>
        </p:txBody>
      </p:sp>
      <p:sp>
        <p:nvSpPr>
          <p:cNvPr id="3" name="Text Placeholder 2">
            <a:extLst>
              <a:ext uri="{FF2B5EF4-FFF2-40B4-BE49-F238E27FC236}">
                <a16:creationId xmlns:a16="http://schemas.microsoft.com/office/drawing/2014/main" id="{685E4AFE-2C9B-904A-9491-014638BE561F}"/>
              </a:ext>
            </a:extLst>
          </p:cNvPr>
          <p:cNvSpPr>
            <a:spLocks noGrp="1"/>
          </p:cNvSpPr>
          <p:nvPr>
            <p:ph type="body" sz="quarter" idx="11"/>
          </p:nvPr>
        </p:nvSpPr>
        <p:spPr/>
        <p:txBody>
          <a:bodyPr/>
          <a:lstStyle/>
          <a:p>
            <a:r>
              <a:rPr lang="en-US" dirty="0"/>
              <a:t>- Acts 1:8</a:t>
            </a:r>
          </a:p>
        </p:txBody>
      </p:sp>
    </p:spTree>
    <p:extLst>
      <p:ext uri="{BB962C8B-B14F-4D97-AF65-F5344CB8AC3E}">
        <p14:creationId xmlns:p14="http://schemas.microsoft.com/office/powerpoint/2010/main" val="364306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86FB8-EF68-C549-8E7B-A5A72026B235}"/>
              </a:ext>
            </a:extLst>
          </p:cNvPr>
          <p:cNvSpPr>
            <a:spLocks noGrp="1"/>
          </p:cNvSpPr>
          <p:nvPr>
            <p:ph type="title"/>
          </p:nvPr>
        </p:nvSpPr>
        <p:spPr/>
        <p:txBody>
          <a:bodyPr>
            <a:normAutofit fontScale="90000"/>
          </a:bodyPr>
          <a:lstStyle/>
          <a:p>
            <a:r>
              <a:rPr lang="en-US" dirty="0"/>
              <a:t>5 Things you can do to Acquire Searching Faith</a:t>
            </a:r>
          </a:p>
        </p:txBody>
      </p:sp>
      <p:sp>
        <p:nvSpPr>
          <p:cNvPr id="3" name="Text Placeholder 2">
            <a:extLst>
              <a:ext uri="{FF2B5EF4-FFF2-40B4-BE49-F238E27FC236}">
                <a16:creationId xmlns:a16="http://schemas.microsoft.com/office/drawing/2014/main" id="{2E0B9D8F-5A15-864A-B575-88C00EE40FE9}"/>
              </a:ext>
            </a:extLst>
          </p:cNvPr>
          <p:cNvSpPr>
            <a:spLocks noGrp="1"/>
          </p:cNvSpPr>
          <p:nvPr>
            <p:ph type="body" sz="quarter" idx="10"/>
          </p:nvPr>
        </p:nvSpPr>
        <p:spPr>
          <a:xfrm>
            <a:off x="598488" y="1327868"/>
            <a:ext cx="8060481" cy="3565812"/>
          </a:xfrm>
        </p:spPr>
        <p:txBody>
          <a:bodyPr>
            <a:normAutofit/>
          </a:bodyPr>
          <a:lstStyle/>
          <a:p>
            <a:pPr marL="331470" indent="-331470">
              <a:buFont typeface="+mj-lt"/>
              <a:buAutoNum type="arabicPeriod"/>
            </a:pPr>
            <a:r>
              <a:rPr lang="en-US" sz="1900" dirty="0"/>
              <a:t>Ask yourself, “If </a:t>
            </a:r>
            <a:r>
              <a:rPr lang="en-US" sz="1900" dirty="0">
                <a:latin typeface="+mj-lt"/>
              </a:rPr>
              <a:t>__________</a:t>
            </a:r>
            <a:r>
              <a:rPr lang="en-US" sz="1900" dirty="0"/>
              <a:t> stopped coming, would I keep going?”</a:t>
            </a:r>
          </a:p>
          <a:p>
            <a:pPr marL="605790" indent="-605790">
              <a:spcAft>
                <a:spcPts val="1200"/>
              </a:spcAft>
              <a:buFont typeface="+mj-lt"/>
              <a:buAutoNum type="arabicPeriod"/>
            </a:pPr>
            <a:r>
              <a:rPr lang="en-US" sz="4000" b="1" dirty="0"/>
              <a:t>Share your faith - </a:t>
            </a:r>
            <a:r>
              <a:rPr lang="en-US" sz="4000" b="1" u="sng" dirty="0"/>
              <a:t>Acts 1:6-8</a:t>
            </a:r>
          </a:p>
          <a:p>
            <a:pPr marL="694944" lvl="1" indent="-422910">
              <a:lnSpc>
                <a:spcPct val="114000"/>
              </a:lnSpc>
              <a:spcAft>
                <a:spcPts val="1200"/>
              </a:spcAft>
            </a:pPr>
            <a:r>
              <a:rPr lang="en-US" sz="3000" dirty="0"/>
              <a:t>Water flowing in a pond but not flowing out becomes </a:t>
            </a:r>
            <a:r>
              <a:rPr lang="en-US" sz="3000" b="1" u="sng" dirty="0">
                <a:latin typeface="Lato Black" panose="020F0502020204030203" pitchFamily="34" charset="0"/>
                <a:ea typeface="Lato Black" panose="020F0502020204030203" pitchFamily="34" charset="0"/>
                <a:cs typeface="Lato Black" panose="020F0502020204030203" pitchFamily="34" charset="0"/>
              </a:rPr>
              <a:t>stagnant</a:t>
            </a:r>
            <a:r>
              <a:rPr lang="en-US" sz="3000" dirty="0"/>
              <a:t>. The same happens with faith, </a:t>
            </a:r>
            <a:r>
              <a:rPr lang="en-US" sz="3000" b="1" u="sng" dirty="0">
                <a:latin typeface="Lato Black" panose="020F0502020204030203" pitchFamily="34" charset="0"/>
                <a:ea typeface="Lato Black" panose="020F0502020204030203" pitchFamily="34" charset="0"/>
                <a:cs typeface="Lato Black" panose="020F0502020204030203" pitchFamily="34" charset="0"/>
              </a:rPr>
              <a:t>Acts 8:1-4</a:t>
            </a:r>
            <a:r>
              <a:rPr lang="en-US" sz="3000" dirty="0"/>
              <a:t>. </a:t>
            </a:r>
          </a:p>
        </p:txBody>
      </p:sp>
    </p:spTree>
    <p:extLst>
      <p:ext uri="{BB962C8B-B14F-4D97-AF65-F5344CB8AC3E}">
        <p14:creationId xmlns:p14="http://schemas.microsoft.com/office/powerpoint/2010/main" val="639422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9FCC43-A231-694E-996C-F44C59F1F5B3}"/>
              </a:ext>
            </a:extLst>
          </p:cNvPr>
          <p:cNvSpPr>
            <a:spLocks noGrp="1"/>
          </p:cNvSpPr>
          <p:nvPr>
            <p:ph type="body" sz="quarter" idx="10"/>
          </p:nvPr>
        </p:nvSpPr>
        <p:spPr/>
        <p:txBody>
          <a:bodyPr/>
          <a:lstStyle/>
          <a:p>
            <a:r>
              <a:rPr lang="en-US" dirty="0"/>
              <a:t>Saul was in hearty agreement with putting him to death. And on that day a great persecution began against the church in Jerusalem, and they were all scattered throughout the regions of Judea and Samaria, except the apostles.</a:t>
            </a:r>
          </a:p>
        </p:txBody>
      </p:sp>
      <p:sp>
        <p:nvSpPr>
          <p:cNvPr id="3" name="Text Placeholder 2">
            <a:extLst>
              <a:ext uri="{FF2B5EF4-FFF2-40B4-BE49-F238E27FC236}">
                <a16:creationId xmlns:a16="http://schemas.microsoft.com/office/drawing/2014/main" id="{9CE351D5-4607-DA4A-8727-9876D7009649}"/>
              </a:ext>
            </a:extLst>
          </p:cNvPr>
          <p:cNvSpPr>
            <a:spLocks noGrp="1"/>
          </p:cNvSpPr>
          <p:nvPr>
            <p:ph type="body" sz="quarter" idx="11"/>
          </p:nvPr>
        </p:nvSpPr>
        <p:spPr/>
        <p:txBody>
          <a:bodyPr/>
          <a:lstStyle/>
          <a:p>
            <a:r>
              <a:rPr lang="en-US" dirty="0"/>
              <a:t>- Acts 8:1</a:t>
            </a:r>
          </a:p>
        </p:txBody>
      </p:sp>
    </p:spTree>
    <p:extLst>
      <p:ext uri="{BB962C8B-B14F-4D97-AF65-F5344CB8AC3E}">
        <p14:creationId xmlns:p14="http://schemas.microsoft.com/office/powerpoint/2010/main" val="3187085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9FCC43-A231-694E-996C-F44C59F1F5B3}"/>
              </a:ext>
            </a:extLst>
          </p:cNvPr>
          <p:cNvSpPr>
            <a:spLocks noGrp="1"/>
          </p:cNvSpPr>
          <p:nvPr>
            <p:ph type="body" sz="quarter" idx="10"/>
          </p:nvPr>
        </p:nvSpPr>
        <p:spPr/>
        <p:txBody>
          <a:bodyPr>
            <a:normAutofit/>
          </a:bodyPr>
          <a:lstStyle/>
          <a:p>
            <a:r>
              <a:rPr lang="en-US" sz="3000" baseline="30000" dirty="0"/>
              <a:t>2</a:t>
            </a:r>
            <a:r>
              <a:rPr lang="en-US" sz="3000" dirty="0"/>
              <a:t> Some devout men buried Stephen, and made loud lamentation over him. </a:t>
            </a:r>
            <a:r>
              <a:rPr lang="en-US" sz="3000" baseline="30000" dirty="0"/>
              <a:t>3</a:t>
            </a:r>
            <a:r>
              <a:rPr lang="en-US" sz="3000" dirty="0"/>
              <a:t> But Saul began ravaging the church, entering house after house, and dragging off men and women, he would put them in prison. </a:t>
            </a:r>
            <a:br>
              <a:rPr lang="en-US" sz="3000" dirty="0"/>
            </a:br>
            <a:r>
              <a:rPr lang="en-US" sz="3000" baseline="30000" dirty="0"/>
              <a:t>4</a:t>
            </a:r>
            <a:r>
              <a:rPr lang="en-US" sz="3000" dirty="0"/>
              <a:t> Therefore, those who had been scattered went about preaching the word.</a:t>
            </a:r>
          </a:p>
        </p:txBody>
      </p:sp>
      <p:sp>
        <p:nvSpPr>
          <p:cNvPr id="3" name="Text Placeholder 2">
            <a:extLst>
              <a:ext uri="{FF2B5EF4-FFF2-40B4-BE49-F238E27FC236}">
                <a16:creationId xmlns:a16="http://schemas.microsoft.com/office/drawing/2014/main" id="{9CE351D5-4607-DA4A-8727-9876D7009649}"/>
              </a:ext>
            </a:extLst>
          </p:cNvPr>
          <p:cNvSpPr>
            <a:spLocks noGrp="1"/>
          </p:cNvSpPr>
          <p:nvPr>
            <p:ph type="body" sz="quarter" idx="11"/>
          </p:nvPr>
        </p:nvSpPr>
        <p:spPr/>
        <p:txBody>
          <a:bodyPr/>
          <a:lstStyle/>
          <a:p>
            <a:r>
              <a:rPr lang="en-US" dirty="0"/>
              <a:t>- Acts 8:2-4</a:t>
            </a:r>
          </a:p>
        </p:txBody>
      </p:sp>
    </p:spTree>
    <p:extLst>
      <p:ext uri="{BB962C8B-B14F-4D97-AF65-F5344CB8AC3E}">
        <p14:creationId xmlns:p14="http://schemas.microsoft.com/office/powerpoint/2010/main" val="3545831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86FB8-EF68-C549-8E7B-A5A72026B235}"/>
              </a:ext>
            </a:extLst>
          </p:cNvPr>
          <p:cNvSpPr>
            <a:spLocks noGrp="1"/>
          </p:cNvSpPr>
          <p:nvPr>
            <p:ph type="title"/>
          </p:nvPr>
        </p:nvSpPr>
        <p:spPr/>
        <p:txBody>
          <a:bodyPr>
            <a:normAutofit fontScale="90000"/>
          </a:bodyPr>
          <a:lstStyle/>
          <a:p>
            <a:r>
              <a:rPr lang="en-US" dirty="0"/>
              <a:t>5 Things you can do to Acquire Searching Faith</a:t>
            </a:r>
          </a:p>
        </p:txBody>
      </p:sp>
      <p:sp>
        <p:nvSpPr>
          <p:cNvPr id="3" name="Text Placeholder 2">
            <a:extLst>
              <a:ext uri="{FF2B5EF4-FFF2-40B4-BE49-F238E27FC236}">
                <a16:creationId xmlns:a16="http://schemas.microsoft.com/office/drawing/2014/main" id="{2E0B9D8F-5A15-864A-B575-88C00EE40FE9}"/>
              </a:ext>
            </a:extLst>
          </p:cNvPr>
          <p:cNvSpPr>
            <a:spLocks noGrp="1"/>
          </p:cNvSpPr>
          <p:nvPr>
            <p:ph type="body" sz="quarter" idx="10"/>
          </p:nvPr>
        </p:nvSpPr>
        <p:spPr>
          <a:xfrm>
            <a:off x="598488" y="1327868"/>
            <a:ext cx="7913687" cy="3565812"/>
          </a:xfrm>
        </p:spPr>
        <p:txBody>
          <a:bodyPr>
            <a:normAutofit fontScale="77500" lnSpcReduction="20000"/>
          </a:bodyPr>
          <a:lstStyle/>
          <a:p>
            <a:pPr marL="331470" indent="-331470">
              <a:spcAft>
                <a:spcPts val="1200"/>
              </a:spcAft>
              <a:buFont typeface="+mj-lt"/>
              <a:buAutoNum type="arabicPeriod"/>
            </a:pPr>
            <a:r>
              <a:rPr lang="en-US" sz="2300" dirty="0"/>
              <a:t>Ask yourself, “If </a:t>
            </a:r>
            <a:r>
              <a:rPr lang="en-US" sz="2300" dirty="0">
                <a:latin typeface="+mj-lt"/>
              </a:rPr>
              <a:t>__________</a:t>
            </a:r>
            <a:r>
              <a:rPr lang="en-US" sz="2300" dirty="0"/>
              <a:t> stopped coming, would I keep going?”</a:t>
            </a:r>
          </a:p>
          <a:p>
            <a:pPr marL="605790" indent="-605790">
              <a:spcAft>
                <a:spcPts val="1200"/>
              </a:spcAft>
              <a:buFont typeface="+mj-lt"/>
              <a:buAutoNum type="arabicPeriod"/>
            </a:pPr>
            <a:r>
              <a:rPr lang="en-US" sz="4600" b="1" dirty="0"/>
              <a:t>Share your faith - </a:t>
            </a:r>
            <a:r>
              <a:rPr lang="en-US" sz="4600" b="1" u="sng" dirty="0"/>
              <a:t>Acts 1:6-8</a:t>
            </a:r>
          </a:p>
          <a:p>
            <a:pPr marL="694944" lvl="1" indent="-422910">
              <a:spcAft>
                <a:spcPts val="1200"/>
              </a:spcAft>
            </a:pPr>
            <a:r>
              <a:rPr lang="en-US" sz="2600" dirty="0"/>
              <a:t>Water flowing in a pond but not flowing out becomes </a:t>
            </a:r>
            <a:r>
              <a:rPr lang="en-US" sz="2600" b="1" u="sng" dirty="0">
                <a:latin typeface="Lato Black" panose="020F0502020204030203" pitchFamily="34" charset="0"/>
                <a:ea typeface="Lato Black" panose="020F0502020204030203" pitchFamily="34" charset="0"/>
                <a:cs typeface="Lato Black" panose="020F0502020204030203" pitchFamily="34" charset="0"/>
              </a:rPr>
              <a:t>stagnant</a:t>
            </a:r>
            <a:r>
              <a:rPr lang="en-US" sz="2600" dirty="0"/>
              <a:t>. The same happens with faith, </a:t>
            </a:r>
            <a:r>
              <a:rPr lang="en-US" sz="2600" b="1" u="sng" dirty="0">
                <a:latin typeface="Lato Black" panose="020F0502020204030203" pitchFamily="34" charset="0"/>
                <a:ea typeface="Lato Black" panose="020F0502020204030203" pitchFamily="34" charset="0"/>
                <a:cs typeface="Lato Black" panose="020F0502020204030203" pitchFamily="34" charset="0"/>
              </a:rPr>
              <a:t>Acts 8:1-4</a:t>
            </a:r>
            <a:r>
              <a:rPr lang="en-US" sz="2600" dirty="0"/>
              <a:t>. </a:t>
            </a:r>
          </a:p>
          <a:p>
            <a:pPr marL="694944" lvl="1" indent="-422910">
              <a:lnSpc>
                <a:spcPct val="120000"/>
              </a:lnSpc>
              <a:spcAft>
                <a:spcPts val="1200"/>
              </a:spcAft>
            </a:pPr>
            <a:r>
              <a:rPr lang="en-US" sz="4200" dirty="0"/>
              <a:t>When others are questioning you, it makes you </a:t>
            </a:r>
            <a:r>
              <a:rPr lang="en-US" sz="4200" b="1" u="sng" dirty="0">
                <a:latin typeface="Lato Black" panose="020F0502020204030203" pitchFamily="34" charset="0"/>
                <a:ea typeface="Lato Black" panose="020F0502020204030203" pitchFamily="34" charset="0"/>
                <a:cs typeface="Lato Black" panose="020F0502020204030203" pitchFamily="34" charset="0"/>
              </a:rPr>
              <a:t>search</a:t>
            </a:r>
            <a:r>
              <a:rPr lang="en-US" sz="4200" dirty="0"/>
              <a:t> out the things you believe, </a:t>
            </a:r>
            <a:r>
              <a:rPr lang="en-US" sz="4200" b="1" u="sng" dirty="0">
                <a:latin typeface="Lato Black" panose="020F0502020204030203" pitchFamily="34" charset="0"/>
                <a:ea typeface="Lato Black" panose="020F0502020204030203" pitchFamily="34" charset="0"/>
                <a:cs typeface="Lato Black" panose="020F0502020204030203" pitchFamily="34" charset="0"/>
              </a:rPr>
              <a:t>Acts 4:15-20</a:t>
            </a:r>
            <a:r>
              <a:rPr lang="en-US" sz="4200" dirty="0"/>
              <a:t>.</a:t>
            </a:r>
          </a:p>
        </p:txBody>
      </p:sp>
    </p:spTree>
    <p:extLst>
      <p:ext uri="{BB962C8B-B14F-4D97-AF65-F5344CB8AC3E}">
        <p14:creationId xmlns:p14="http://schemas.microsoft.com/office/powerpoint/2010/main" val="600200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431C44-0D8F-EA4B-A671-0A53EC14F354}"/>
              </a:ext>
            </a:extLst>
          </p:cNvPr>
          <p:cNvSpPr>
            <a:spLocks noGrp="1"/>
          </p:cNvSpPr>
          <p:nvPr>
            <p:ph type="body" sz="quarter" idx="10"/>
          </p:nvPr>
        </p:nvSpPr>
        <p:spPr/>
        <p:txBody>
          <a:bodyPr/>
          <a:lstStyle/>
          <a:p>
            <a:r>
              <a:rPr lang="en-US" baseline="30000" dirty="0"/>
              <a:t>15</a:t>
            </a:r>
            <a:r>
              <a:rPr lang="en-US" dirty="0"/>
              <a:t> But when they had ordered them to leave the Council, they began to confer with one another, </a:t>
            </a:r>
            <a:r>
              <a:rPr lang="en-US" baseline="30000" dirty="0"/>
              <a:t>16</a:t>
            </a:r>
            <a:r>
              <a:rPr lang="en-US" dirty="0"/>
              <a:t> saying, “What shall we do with these men? For the fact that a noteworthy miracle has taken place through them is apparent to all who live in Jerusalem, and we cannot deny it.</a:t>
            </a:r>
          </a:p>
        </p:txBody>
      </p:sp>
      <p:sp>
        <p:nvSpPr>
          <p:cNvPr id="3" name="Text Placeholder 2">
            <a:extLst>
              <a:ext uri="{FF2B5EF4-FFF2-40B4-BE49-F238E27FC236}">
                <a16:creationId xmlns:a16="http://schemas.microsoft.com/office/drawing/2014/main" id="{4CF309E0-39E4-4F4C-B0A1-E89DD62FCB55}"/>
              </a:ext>
            </a:extLst>
          </p:cNvPr>
          <p:cNvSpPr>
            <a:spLocks noGrp="1"/>
          </p:cNvSpPr>
          <p:nvPr>
            <p:ph type="body" sz="quarter" idx="11"/>
          </p:nvPr>
        </p:nvSpPr>
        <p:spPr/>
        <p:txBody>
          <a:bodyPr/>
          <a:lstStyle/>
          <a:p>
            <a:r>
              <a:rPr lang="en-US" dirty="0"/>
              <a:t>- Acts 4:15-16</a:t>
            </a:r>
          </a:p>
        </p:txBody>
      </p:sp>
    </p:spTree>
    <p:extLst>
      <p:ext uri="{BB962C8B-B14F-4D97-AF65-F5344CB8AC3E}">
        <p14:creationId xmlns:p14="http://schemas.microsoft.com/office/powerpoint/2010/main" val="3476742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FAF8B-E845-D945-8C77-5C62C3AD32A2}"/>
              </a:ext>
            </a:extLst>
          </p:cNvPr>
          <p:cNvSpPr>
            <a:spLocks noGrp="1"/>
          </p:cNvSpPr>
          <p:nvPr>
            <p:ph type="title"/>
          </p:nvPr>
        </p:nvSpPr>
        <p:spPr>
          <a:xfrm>
            <a:off x="1121133" y="453606"/>
            <a:ext cx="7235687" cy="4236288"/>
          </a:xfrm>
        </p:spPr>
        <p:txBody>
          <a:bodyPr>
            <a:normAutofit fontScale="90000"/>
          </a:bodyPr>
          <a:lstStyle/>
          <a:p>
            <a:pPr algn="l">
              <a:lnSpc>
                <a:spcPct val="130000"/>
              </a:lnSpc>
            </a:pPr>
            <a:r>
              <a:rPr lang="en-US" sz="4400" dirty="0"/>
              <a:t>								Mature </a:t>
            </a:r>
            <a:r>
              <a:rPr lang="en-US" sz="4400" b="0" dirty="0"/>
              <a:t>Faith</a:t>
            </a:r>
            <a:br>
              <a:rPr lang="en-US" sz="4400" dirty="0"/>
            </a:br>
            <a:r>
              <a:rPr lang="en-US" sz="4400" dirty="0"/>
              <a:t>						Solidifying </a:t>
            </a:r>
            <a:r>
              <a:rPr lang="en-US" sz="4400" b="0" dirty="0"/>
              <a:t>Faith </a:t>
            </a:r>
            <a:br>
              <a:rPr lang="en-US" sz="4400" dirty="0"/>
            </a:br>
            <a:r>
              <a:rPr lang="en-US" sz="4400" dirty="0"/>
              <a:t>				Searching </a:t>
            </a:r>
            <a:r>
              <a:rPr lang="en-US" sz="4400" b="0" dirty="0"/>
              <a:t>Faith</a:t>
            </a:r>
            <a:r>
              <a:rPr lang="en-US" sz="4400" dirty="0"/>
              <a:t> </a:t>
            </a:r>
            <a:br>
              <a:rPr lang="en-US" sz="4400" dirty="0"/>
            </a:br>
            <a:r>
              <a:rPr lang="en-US" sz="4400" dirty="0"/>
              <a:t>		Affiliating </a:t>
            </a:r>
            <a:r>
              <a:rPr lang="en-US" sz="4400" b="0" dirty="0"/>
              <a:t>Faith</a:t>
            </a:r>
            <a:br>
              <a:rPr lang="en-US" sz="4400" dirty="0"/>
            </a:br>
            <a:r>
              <a:rPr lang="en-US" sz="4400" dirty="0"/>
              <a:t>Imitating </a:t>
            </a:r>
            <a:r>
              <a:rPr lang="en-US" sz="4400" b="0" dirty="0"/>
              <a:t>Faith</a:t>
            </a:r>
          </a:p>
        </p:txBody>
      </p:sp>
    </p:spTree>
    <p:extLst>
      <p:ext uri="{BB962C8B-B14F-4D97-AF65-F5344CB8AC3E}">
        <p14:creationId xmlns:p14="http://schemas.microsoft.com/office/powerpoint/2010/main" val="2789683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431C44-0D8F-EA4B-A671-0A53EC14F354}"/>
              </a:ext>
            </a:extLst>
          </p:cNvPr>
          <p:cNvSpPr>
            <a:spLocks noGrp="1"/>
          </p:cNvSpPr>
          <p:nvPr>
            <p:ph type="body" sz="quarter" idx="10"/>
          </p:nvPr>
        </p:nvSpPr>
        <p:spPr/>
        <p:txBody>
          <a:bodyPr/>
          <a:lstStyle/>
          <a:p>
            <a:r>
              <a:rPr lang="en-US" baseline="30000" dirty="0"/>
              <a:t>17</a:t>
            </a:r>
            <a:r>
              <a:rPr lang="en-US" dirty="0"/>
              <a:t> But so that it will not spread any further among the people, let us warn them to speak no longer to any man in this name.” </a:t>
            </a:r>
            <a:r>
              <a:rPr lang="en-US" baseline="30000" dirty="0"/>
              <a:t>18</a:t>
            </a:r>
            <a:r>
              <a:rPr lang="en-US" dirty="0"/>
              <a:t> And when they had summoned them, they commanded them not to speak or teach at all in the name of Jesus.</a:t>
            </a:r>
          </a:p>
        </p:txBody>
      </p:sp>
      <p:sp>
        <p:nvSpPr>
          <p:cNvPr id="3" name="Text Placeholder 2">
            <a:extLst>
              <a:ext uri="{FF2B5EF4-FFF2-40B4-BE49-F238E27FC236}">
                <a16:creationId xmlns:a16="http://schemas.microsoft.com/office/drawing/2014/main" id="{4CF309E0-39E4-4F4C-B0A1-E89DD62FCB55}"/>
              </a:ext>
            </a:extLst>
          </p:cNvPr>
          <p:cNvSpPr>
            <a:spLocks noGrp="1"/>
          </p:cNvSpPr>
          <p:nvPr>
            <p:ph type="body" sz="quarter" idx="11"/>
          </p:nvPr>
        </p:nvSpPr>
        <p:spPr/>
        <p:txBody>
          <a:bodyPr/>
          <a:lstStyle/>
          <a:p>
            <a:r>
              <a:rPr lang="en-US" dirty="0"/>
              <a:t>- Acts 4:17-18</a:t>
            </a:r>
          </a:p>
        </p:txBody>
      </p:sp>
    </p:spTree>
    <p:extLst>
      <p:ext uri="{BB962C8B-B14F-4D97-AF65-F5344CB8AC3E}">
        <p14:creationId xmlns:p14="http://schemas.microsoft.com/office/powerpoint/2010/main" val="2383882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431C44-0D8F-EA4B-A671-0A53EC14F354}"/>
              </a:ext>
            </a:extLst>
          </p:cNvPr>
          <p:cNvSpPr>
            <a:spLocks noGrp="1"/>
          </p:cNvSpPr>
          <p:nvPr>
            <p:ph type="body" sz="quarter" idx="10"/>
          </p:nvPr>
        </p:nvSpPr>
        <p:spPr/>
        <p:txBody>
          <a:bodyPr/>
          <a:lstStyle/>
          <a:p>
            <a:r>
              <a:rPr lang="en-US" baseline="30000" dirty="0"/>
              <a:t>19</a:t>
            </a:r>
            <a:r>
              <a:rPr lang="en-US" dirty="0"/>
              <a:t> But Peter and John answered and said to them, “Whether it is right in the sight of God to give heed to you rather than to God, you be the judge; </a:t>
            </a:r>
            <a:r>
              <a:rPr lang="en-US" baseline="30000" dirty="0"/>
              <a:t>20</a:t>
            </a:r>
            <a:r>
              <a:rPr lang="en-US" dirty="0"/>
              <a:t> for we cannot stop speaking about what we have seen and heard.”</a:t>
            </a:r>
          </a:p>
        </p:txBody>
      </p:sp>
      <p:sp>
        <p:nvSpPr>
          <p:cNvPr id="3" name="Text Placeholder 2">
            <a:extLst>
              <a:ext uri="{FF2B5EF4-FFF2-40B4-BE49-F238E27FC236}">
                <a16:creationId xmlns:a16="http://schemas.microsoft.com/office/drawing/2014/main" id="{4CF309E0-39E4-4F4C-B0A1-E89DD62FCB55}"/>
              </a:ext>
            </a:extLst>
          </p:cNvPr>
          <p:cNvSpPr>
            <a:spLocks noGrp="1"/>
          </p:cNvSpPr>
          <p:nvPr>
            <p:ph type="body" sz="quarter" idx="11"/>
          </p:nvPr>
        </p:nvSpPr>
        <p:spPr/>
        <p:txBody>
          <a:bodyPr/>
          <a:lstStyle/>
          <a:p>
            <a:r>
              <a:rPr lang="en-US" dirty="0"/>
              <a:t>- Acts 4:19-20</a:t>
            </a:r>
          </a:p>
        </p:txBody>
      </p:sp>
    </p:spTree>
    <p:extLst>
      <p:ext uri="{BB962C8B-B14F-4D97-AF65-F5344CB8AC3E}">
        <p14:creationId xmlns:p14="http://schemas.microsoft.com/office/powerpoint/2010/main" val="1790702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B6A11-E19E-8646-966F-4675D8AFF17F}"/>
              </a:ext>
            </a:extLst>
          </p:cNvPr>
          <p:cNvSpPr>
            <a:spLocks noGrp="1"/>
          </p:cNvSpPr>
          <p:nvPr>
            <p:ph type="title"/>
          </p:nvPr>
        </p:nvSpPr>
        <p:spPr>
          <a:xfrm>
            <a:off x="882595" y="465439"/>
            <a:ext cx="7646119" cy="4236288"/>
          </a:xfrm>
        </p:spPr>
        <p:txBody>
          <a:bodyPr>
            <a:normAutofit/>
          </a:bodyPr>
          <a:lstStyle/>
          <a:p>
            <a:pPr algn="l"/>
            <a:r>
              <a:rPr lang="en-US" sz="4800" dirty="0"/>
              <a:t>A sign of </a:t>
            </a:r>
            <a:r>
              <a:rPr lang="en-US" sz="4800" u="sng" dirty="0">
                <a:latin typeface="Lato Black" panose="020F0502020204030203" pitchFamily="34" charset="0"/>
                <a:ea typeface="Lato Black" panose="020F0502020204030203" pitchFamily="34" charset="0"/>
                <a:cs typeface="Lato Black" panose="020F0502020204030203" pitchFamily="34" charset="0"/>
              </a:rPr>
              <a:t>maturity</a:t>
            </a:r>
            <a:r>
              <a:rPr lang="en-US" sz="4800" dirty="0"/>
              <a:t> is </a:t>
            </a:r>
            <a:br>
              <a:rPr lang="en-US" sz="4800" dirty="0"/>
            </a:br>
            <a:r>
              <a:rPr lang="en-US" sz="4800" dirty="0"/>
              <a:t>learning how to </a:t>
            </a:r>
            <a:r>
              <a:rPr lang="en-US" sz="4800" u="sng" dirty="0">
                <a:latin typeface="Lato Black" panose="020F0502020204030203" pitchFamily="34" charset="0"/>
                <a:ea typeface="Lato Black" panose="020F0502020204030203" pitchFamily="34" charset="0"/>
                <a:cs typeface="Lato Black" panose="020F0502020204030203" pitchFamily="34" charset="0"/>
              </a:rPr>
              <a:t>feed</a:t>
            </a:r>
            <a:r>
              <a:rPr lang="en-US" sz="4800" dirty="0"/>
              <a:t> others.</a:t>
            </a:r>
          </a:p>
        </p:txBody>
      </p:sp>
    </p:spTree>
    <p:extLst>
      <p:ext uri="{BB962C8B-B14F-4D97-AF65-F5344CB8AC3E}">
        <p14:creationId xmlns:p14="http://schemas.microsoft.com/office/powerpoint/2010/main" val="2591341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86FB8-EF68-C549-8E7B-A5A72026B235}"/>
              </a:ext>
            </a:extLst>
          </p:cNvPr>
          <p:cNvSpPr>
            <a:spLocks noGrp="1"/>
          </p:cNvSpPr>
          <p:nvPr>
            <p:ph type="title"/>
          </p:nvPr>
        </p:nvSpPr>
        <p:spPr/>
        <p:txBody>
          <a:bodyPr>
            <a:normAutofit fontScale="90000"/>
          </a:bodyPr>
          <a:lstStyle/>
          <a:p>
            <a:r>
              <a:rPr lang="en-US" dirty="0"/>
              <a:t>5 Things you can do to Acquire Searching Faith</a:t>
            </a:r>
          </a:p>
        </p:txBody>
      </p:sp>
      <p:sp>
        <p:nvSpPr>
          <p:cNvPr id="3" name="Text Placeholder 2">
            <a:extLst>
              <a:ext uri="{FF2B5EF4-FFF2-40B4-BE49-F238E27FC236}">
                <a16:creationId xmlns:a16="http://schemas.microsoft.com/office/drawing/2014/main" id="{2E0B9D8F-5A15-864A-B575-88C00EE40FE9}"/>
              </a:ext>
            </a:extLst>
          </p:cNvPr>
          <p:cNvSpPr>
            <a:spLocks noGrp="1"/>
          </p:cNvSpPr>
          <p:nvPr>
            <p:ph type="body" sz="quarter" idx="10"/>
          </p:nvPr>
        </p:nvSpPr>
        <p:spPr>
          <a:xfrm>
            <a:off x="598488" y="1327868"/>
            <a:ext cx="7913687" cy="3565812"/>
          </a:xfrm>
        </p:spPr>
        <p:txBody>
          <a:bodyPr>
            <a:normAutofit/>
          </a:bodyPr>
          <a:lstStyle/>
          <a:p>
            <a:pPr marL="91440" indent="-274320">
              <a:buFont typeface="+mj-lt"/>
              <a:buAutoNum type="arabicPeriod"/>
            </a:pPr>
            <a:r>
              <a:rPr lang="en-US" sz="1800" dirty="0"/>
              <a:t>Ask yourself, “If </a:t>
            </a:r>
            <a:r>
              <a:rPr lang="en-US" sz="1800" dirty="0">
                <a:latin typeface="+mj-lt"/>
              </a:rPr>
              <a:t>__________</a:t>
            </a:r>
            <a:r>
              <a:rPr lang="en-US" sz="1800" dirty="0"/>
              <a:t> stopped coming, would I keep going?”</a:t>
            </a:r>
          </a:p>
          <a:p>
            <a:pPr marL="91440" indent="-274320">
              <a:spcAft>
                <a:spcPts val="1200"/>
              </a:spcAft>
              <a:buFont typeface="+mj-lt"/>
              <a:buAutoNum type="arabicPeriod"/>
            </a:pPr>
            <a:r>
              <a:rPr lang="en-US" sz="1800" dirty="0"/>
              <a:t>Share your faith.</a:t>
            </a:r>
          </a:p>
          <a:p>
            <a:pPr marL="605790" indent="-605790">
              <a:spcAft>
                <a:spcPts val="1200"/>
              </a:spcAft>
              <a:buFont typeface="+mj-lt"/>
              <a:buAutoNum type="arabicPeriod"/>
            </a:pPr>
            <a:r>
              <a:rPr lang="en-US" sz="4400" b="1" dirty="0"/>
              <a:t>Practice talking with others about spiritual things.</a:t>
            </a:r>
          </a:p>
        </p:txBody>
      </p:sp>
    </p:spTree>
    <p:extLst>
      <p:ext uri="{BB962C8B-B14F-4D97-AF65-F5344CB8AC3E}">
        <p14:creationId xmlns:p14="http://schemas.microsoft.com/office/powerpoint/2010/main" val="4158001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86FB8-EF68-C549-8E7B-A5A72026B235}"/>
              </a:ext>
            </a:extLst>
          </p:cNvPr>
          <p:cNvSpPr>
            <a:spLocks noGrp="1"/>
          </p:cNvSpPr>
          <p:nvPr>
            <p:ph type="title"/>
          </p:nvPr>
        </p:nvSpPr>
        <p:spPr/>
        <p:txBody>
          <a:bodyPr>
            <a:normAutofit fontScale="90000"/>
          </a:bodyPr>
          <a:lstStyle/>
          <a:p>
            <a:r>
              <a:rPr lang="en-US" dirty="0"/>
              <a:t>5 Things you can do to Acquire Searching Faith</a:t>
            </a:r>
          </a:p>
        </p:txBody>
      </p:sp>
      <p:sp>
        <p:nvSpPr>
          <p:cNvPr id="3" name="Text Placeholder 2">
            <a:extLst>
              <a:ext uri="{FF2B5EF4-FFF2-40B4-BE49-F238E27FC236}">
                <a16:creationId xmlns:a16="http://schemas.microsoft.com/office/drawing/2014/main" id="{2E0B9D8F-5A15-864A-B575-88C00EE40FE9}"/>
              </a:ext>
            </a:extLst>
          </p:cNvPr>
          <p:cNvSpPr>
            <a:spLocks noGrp="1"/>
          </p:cNvSpPr>
          <p:nvPr>
            <p:ph type="body" sz="quarter" idx="10"/>
          </p:nvPr>
        </p:nvSpPr>
        <p:spPr>
          <a:xfrm>
            <a:off x="598488" y="1327868"/>
            <a:ext cx="8124093" cy="3565812"/>
          </a:xfrm>
        </p:spPr>
        <p:txBody>
          <a:bodyPr>
            <a:normAutofit/>
          </a:bodyPr>
          <a:lstStyle/>
          <a:p>
            <a:pPr marL="91440" indent="-274320">
              <a:buFont typeface="+mj-lt"/>
              <a:buAutoNum type="arabicPeriod"/>
            </a:pPr>
            <a:r>
              <a:rPr lang="en-US" sz="1800" dirty="0"/>
              <a:t>Ask yourself, “If </a:t>
            </a:r>
            <a:r>
              <a:rPr lang="en-US" sz="1800" dirty="0">
                <a:latin typeface="+mj-lt"/>
              </a:rPr>
              <a:t>__________</a:t>
            </a:r>
            <a:r>
              <a:rPr lang="en-US" sz="1800" dirty="0"/>
              <a:t> stopped coming, would I keep going?”</a:t>
            </a:r>
          </a:p>
          <a:p>
            <a:pPr marL="91440" indent="-274320">
              <a:spcAft>
                <a:spcPts val="600"/>
              </a:spcAft>
              <a:buFont typeface="+mj-lt"/>
              <a:buAutoNum type="arabicPeriod"/>
            </a:pPr>
            <a:r>
              <a:rPr lang="en-US" sz="1800" dirty="0"/>
              <a:t>Share your faith.</a:t>
            </a:r>
          </a:p>
          <a:p>
            <a:pPr marL="605790" indent="-605790">
              <a:lnSpc>
                <a:spcPct val="80000"/>
              </a:lnSpc>
              <a:spcAft>
                <a:spcPts val="600"/>
              </a:spcAft>
              <a:buFont typeface="+mj-lt"/>
              <a:buAutoNum type="arabicPeriod"/>
            </a:pPr>
            <a:r>
              <a:rPr lang="en-US" sz="3600" b="1" dirty="0"/>
              <a:t>Practice talking with others </a:t>
            </a:r>
            <a:br>
              <a:rPr lang="en-US" sz="3600" b="1" dirty="0"/>
            </a:br>
            <a:r>
              <a:rPr lang="en-US" sz="3600" b="1" dirty="0"/>
              <a:t>about spiritual things.</a:t>
            </a:r>
          </a:p>
          <a:p>
            <a:pPr lvl="1" indent="-468630">
              <a:spcAft>
                <a:spcPts val="1200"/>
              </a:spcAft>
            </a:pPr>
            <a:r>
              <a:rPr lang="en-US" sz="3000" dirty="0"/>
              <a:t>Learn to evolve </a:t>
            </a:r>
            <a:r>
              <a:rPr lang="en-US" sz="3000" b="1" u="sng" dirty="0">
                <a:latin typeface="Lato Black" panose="020F0502020204030203" pitchFamily="34" charset="0"/>
                <a:ea typeface="Lato Black" panose="020F0502020204030203" pitchFamily="34" charset="0"/>
                <a:cs typeface="Lato Black" panose="020F0502020204030203" pitchFamily="34" charset="0"/>
              </a:rPr>
              <a:t>conversations</a:t>
            </a:r>
            <a:r>
              <a:rPr lang="en-US" sz="3000" dirty="0"/>
              <a:t> into </a:t>
            </a:r>
            <a:br>
              <a:rPr lang="en-US" sz="3000" dirty="0"/>
            </a:br>
            <a:r>
              <a:rPr lang="en-US" sz="3000" dirty="0"/>
              <a:t>Christ-centered topics, </a:t>
            </a:r>
            <a:r>
              <a:rPr lang="en-US" sz="3000" b="1" u="sng" dirty="0">
                <a:latin typeface="Lato Black" panose="020F0502020204030203" pitchFamily="34" charset="0"/>
                <a:ea typeface="Lato Black" panose="020F0502020204030203" pitchFamily="34" charset="0"/>
                <a:cs typeface="Lato Black" panose="020F0502020204030203" pitchFamily="34" charset="0"/>
              </a:rPr>
              <a:t>Colossians 4:2-6</a:t>
            </a:r>
            <a:r>
              <a:rPr lang="en-US" sz="3000" dirty="0"/>
              <a:t>. </a:t>
            </a:r>
          </a:p>
        </p:txBody>
      </p:sp>
    </p:spTree>
    <p:extLst>
      <p:ext uri="{BB962C8B-B14F-4D97-AF65-F5344CB8AC3E}">
        <p14:creationId xmlns:p14="http://schemas.microsoft.com/office/powerpoint/2010/main" val="2972754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19B49E-1761-2841-BD56-B24839152E7D}"/>
              </a:ext>
            </a:extLst>
          </p:cNvPr>
          <p:cNvSpPr>
            <a:spLocks noGrp="1"/>
          </p:cNvSpPr>
          <p:nvPr>
            <p:ph type="body" sz="quarter" idx="10"/>
          </p:nvPr>
        </p:nvSpPr>
        <p:spPr/>
        <p:txBody>
          <a:bodyPr>
            <a:normAutofit fontScale="92500" lnSpcReduction="10000"/>
          </a:bodyPr>
          <a:lstStyle/>
          <a:p>
            <a:r>
              <a:rPr lang="en-US" baseline="30000" dirty="0"/>
              <a:t>2</a:t>
            </a:r>
            <a:r>
              <a:rPr lang="en-US" dirty="0"/>
              <a:t> Devote yourselves to prayer, keeping alert in it with an attitude of thanksgiving; </a:t>
            </a:r>
            <a:br>
              <a:rPr lang="en-US" dirty="0"/>
            </a:br>
            <a:r>
              <a:rPr lang="en-US" baseline="30000" dirty="0"/>
              <a:t>3</a:t>
            </a:r>
            <a:r>
              <a:rPr lang="en-US" dirty="0"/>
              <a:t> praying at the same time for us as well, that God will open up to us a door for the word, so that we may speak forth the mystery of Christ, for which I have also been imprisoned; </a:t>
            </a:r>
            <a:r>
              <a:rPr lang="en-US" baseline="30000" dirty="0"/>
              <a:t>4</a:t>
            </a:r>
            <a:r>
              <a:rPr lang="en-US" dirty="0"/>
              <a:t> that I may make it clear in the way I ought to speak.</a:t>
            </a:r>
          </a:p>
        </p:txBody>
      </p:sp>
      <p:sp>
        <p:nvSpPr>
          <p:cNvPr id="3" name="Text Placeholder 2">
            <a:extLst>
              <a:ext uri="{FF2B5EF4-FFF2-40B4-BE49-F238E27FC236}">
                <a16:creationId xmlns:a16="http://schemas.microsoft.com/office/drawing/2014/main" id="{9C627B0A-ED5E-0F4B-AEC0-A6773C0ADF8E}"/>
              </a:ext>
            </a:extLst>
          </p:cNvPr>
          <p:cNvSpPr>
            <a:spLocks noGrp="1"/>
          </p:cNvSpPr>
          <p:nvPr>
            <p:ph type="body" sz="quarter" idx="11"/>
          </p:nvPr>
        </p:nvSpPr>
        <p:spPr/>
        <p:txBody>
          <a:bodyPr/>
          <a:lstStyle/>
          <a:p>
            <a:r>
              <a:rPr lang="en-US" dirty="0"/>
              <a:t>- Colossians 4:2-4</a:t>
            </a:r>
          </a:p>
        </p:txBody>
      </p:sp>
    </p:spTree>
    <p:extLst>
      <p:ext uri="{BB962C8B-B14F-4D97-AF65-F5344CB8AC3E}">
        <p14:creationId xmlns:p14="http://schemas.microsoft.com/office/powerpoint/2010/main" val="967175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19B49E-1761-2841-BD56-B24839152E7D}"/>
              </a:ext>
            </a:extLst>
          </p:cNvPr>
          <p:cNvSpPr>
            <a:spLocks noGrp="1"/>
          </p:cNvSpPr>
          <p:nvPr>
            <p:ph type="body" sz="quarter" idx="10"/>
          </p:nvPr>
        </p:nvSpPr>
        <p:spPr/>
        <p:txBody>
          <a:bodyPr/>
          <a:lstStyle/>
          <a:p>
            <a:r>
              <a:rPr lang="en-US" baseline="30000" dirty="0"/>
              <a:t>5</a:t>
            </a:r>
            <a:r>
              <a:rPr lang="en-US" dirty="0"/>
              <a:t> Conduct yourselves with wisdom toward outsiders, making the most of the opportunity. </a:t>
            </a:r>
            <a:r>
              <a:rPr lang="en-US" baseline="30000" dirty="0"/>
              <a:t>6</a:t>
            </a:r>
            <a:r>
              <a:rPr lang="en-US" dirty="0"/>
              <a:t> Let your speech always be with grace, as though seasoned with salt, so that you will know how you should respond to each person.</a:t>
            </a:r>
          </a:p>
        </p:txBody>
      </p:sp>
      <p:sp>
        <p:nvSpPr>
          <p:cNvPr id="3" name="Text Placeholder 2">
            <a:extLst>
              <a:ext uri="{FF2B5EF4-FFF2-40B4-BE49-F238E27FC236}">
                <a16:creationId xmlns:a16="http://schemas.microsoft.com/office/drawing/2014/main" id="{9C627B0A-ED5E-0F4B-AEC0-A6773C0ADF8E}"/>
              </a:ext>
            </a:extLst>
          </p:cNvPr>
          <p:cNvSpPr>
            <a:spLocks noGrp="1"/>
          </p:cNvSpPr>
          <p:nvPr>
            <p:ph type="body" sz="quarter" idx="11"/>
          </p:nvPr>
        </p:nvSpPr>
        <p:spPr/>
        <p:txBody>
          <a:bodyPr/>
          <a:lstStyle/>
          <a:p>
            <a:r>
              <a:rPr lang="en-US" dirty="0"/>
              <a:t>- Colossians 4:5-6</a:t>
            </a:r>
          </a:p>
        </p:txBody>
      </p:sp>
    </p:spTree>
    <p:extLst>
      <p:ext uri="{BB962C8B-B14F-4D97-AF65-F5344CB8AC3E}">
        <p14:creationId xmlns:p14="http://schemas.microsoft.com/office/powerpoint/2010/main" val="1828971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86FB8-EF68-C549-8E7B-A5A72026B235}"/>
              </a:ext>
            </a:extLst>
          </p:cNvPr>
          <p:cNvSpPr>
            <a:spLocks noGrp="1"/>
          </p:cNvSpPr>
          <p:nvPr>
            <p:ph type="title"/>
          </p:nvPr>
        </p:nvSpPr>
        <p:spPr/>
        <p:txBody>
          <a:bodyPr>
            <a:normAutofit fontScale="90000"/>
          </a:bodyPr>
          <a:lstStyle/>
          <a:p>
            <a:r>
              <a:rPr lang="en-US" dirty="0"/>
              <a:t>5 Things you can do to Acquire Searching Faith</a:t>
            </a:r>
          </a:p>
        </p:txBody>
      </p:sp>
      <p:sp>
        <p:nvSpPr>
          <p:cNvPr id="3" name="Text Placeholder 2">
            <a:extLst>
              <a:ext uri="{FF2B5EF4-FFF2-40B4-BE49-F238E27FC236}">
                <a16:creationId xmlns:a16="http://schemas.microsoft.com/office/drawing/2014/main" id="{2E0B9D8F-5A15-864A-B575-88C00EE40FE9}"/>
              </a:ext>
            </a:extLst>
          </p:cNvPr>
          <p:cNvSpPr>
            <a:spLocks noGrp="1"/>
          </p:cNvSpPr>
          <p:nvPr>
            <p:ph type="body" sz="quarter" idx="10"/>
          </p:nvPr>
        </p:nvSpPr>
        <p:spPr>
          <a:xfrm>
            <a:off x="598488" y="1327868"/>
            <a:ext cx="8124093" cy="3565812"/>
          </a:xfrm>
        </p:spPr>
        <p:txBody>
          <a:bodyPr>
            <a:normAutofit lnSpcReduction="10000"/>
          </a:bodyPr>
          <a:lstStyle/>
          <a:p>
            <a:pPr marL="91440" indent="-274320">
              <a:buFont typeface="+mj-lt"/>
              <a:buAutoNum type="arabicPeriod"/>
            </a:pPr>
            <a:r>
              <a:rPr lang="en-US" sz="1800" dirty="0"/>
              <a:t>Ask yourself, “If </a:t>
            </a:r>
            <a:r>
              <a:rPr lang="en-US" sz="1800" dirty="0">
                <a:latin typeface="+mj-lt"/>
              </a:rPr>
              <a:t>__________</a:t>
            </a:r>
            <a:r>
              <a:rPr lang="en-US" sz="1800" dirty="0"/>
              <a:t> stopped coming, would I keep going?”</a:t>
            </a:r>
          </a:p>
          <a:p>
            <a:pPr marL="91440" indent="-274320">
              <a:spcAft>
                <a:spcPts val="600"/>
              </a:spcAft>
              <a:buFont typeface="+mj-lt"/>
              <a:buAutoNum type="arabicPeriod"/>
            </a:pPr>
            <a:r>
              <a:rPr lang="en-US" sz="1800" dirty="0"/>
              <a:t>Share your faith.</a:t>
            </a:r>
          </a:p>
          <a:p>
            <a:pPr marL="605790" indent="-605790">
              <a:lnSpc>
                <a:spcPct val="80000"/>
              </a:lnSpc>
              <a:spcAft>
                <a:spcPts val="600"/>
              </a:spcAft>
              <a:buFont typeface="+mj-lt"/>
              <a:buAutoNum type="arabicPeriod"/>
            </a:pPr>
            <a:r>
              <a:rPr lang="en-US" sz="3600" b="1" dirty="0"/>
              <a:t>Practice talking with others </a:t>
            </a:r>
            <a:br>
              <a:rPr lang="en-US" sz="3600" b="1" dirty="0"/>
            </a:br>
            <a:r>
              <a:rPr lang="en-US" sz="3600" b="1" dirty="0"/>
              <a:t>about spiritual things.</a:t>
            </a:r>
          </a:p>
          <a:p>
            <a:pPr lvl="1" indent="-468630">
              <a:spcAft>
                <a:spcPts val="600"/>
              </a:spcAft>
            </a:pPr>
            <a:r>
              <a:rPr lang="en-US" sz="2200" dirty="0"/>
              <a:t>Learn to evolve </a:t>
            </a:r>
            <a:r>
              <a:rPr lang="en-US" sz="2200" b="1" u="sng" dirty="0">
                <a:latin typeface="Lato Black" panose="020F0502020204030203" pitchFamily="34" charset="0"/>
                <a:ea typeface="Lato Black" panose="020F0502020204030203" pitchFamily="34" charset="0"/>
                <a:cs typeface="Lato Black" panose="020F0502020204030203" pitchFamily="34" charset="0"/>
              </a:rPr>
              <a:t>conversations</a:t>
            </a:r>
            <a:r>
              <a:rPr lang="en-US" sz="2200" dirty="0"/>
              <a:t> into </a:t>
            </a:r>
            <a:br>
              <a:rPr lang="en-US" sz="2200" dirty="0"/>
            </a:br>
            <a:r>
              <a:rPr lang="en-US" sz="2200" dirty="0"/>
              <a:t>Christ-centered topics, </a:t>
            </a:r>
            <a:r>
              <a:rPr lang="en-US" sz="2200" b="1" u="sng" dirty="0">
                <a:latin typeface="Lato Black" panose="020F0502020204030203" pitchFamily="34" charset="0"/>
                <a:ea typeface="Lato Black" panose="020F0502020204030203" pitchFamily="34" charset="0"/>
                <a:cs typeface="Lato Black" panose="020F0502020204030203" pitchFamily="34" charset="0"/>
              </a:rPr>
              <a:t>Colossians 4:2-6</a:t>
            </a:r>
            <a:r>
              <a:rPr lang="en-US" sz="2200" dirty="0"/>
              <a:t>.</a:t>
            </a:r>
          </a:p>
          <a:p>
            <a:pPr lvl="1" indent="-468630">
              <a:spcAft>
                <a:spcPts val="1200"/>
              </a:spcAft>
            </a:pPr>
            <a:r>
              <a:rPr lang="en-US" sz="3200" dirty="0"/>
              <a:t>Talk with </a:t>
            </a:r>
            <a:r>
              <a:rPr lang="en-US" sz="3200" b="1" u="sng" dirty="0">
                <a:latin typeface="Lato Black" panose="020F0502020204030203" pitchFamily="34" charset="0"/>
                <a:ea typeface="Lato Black" panose="020F0502020204030203" pitchFamily="34" charset="0"/>
                <a:cs typeface="Lato Black" panose="020F0502020204030203" pitchFamily="34" charset="0"/>
              </a:rPr>
              <a:t>brothers</a:t>
            </a:r>
            <a:r>
              <a:rPr lang="en-US" sz="3200" dirty="0"/>
              <a:t> about Christ and </a:t>
            </a:r>
            <a:br>
              <a:rPr lang="en-US" sz="3200" dirty="0"/>
            </a:br>
            <a:r>
              <a:rPr lang="en-US" sz="3200" dirty="0"/>
              <a:t>you can talk with </a:t>
            </a:r>
            <a:r>
              <a:rPr lang="en-US" sz="3200" b="1" u="sng" dirty="0">
                <a:latin typeface="Lato Black" panose="020F0502020204030203" pitchFamily="34" charset="0"/>
                <a:ea typeface="Lato Black" panose="020F0502020204030203" pitchFamily="34" charset="0"/>
                <a:cs typeface="Lato Black" panose="020F0502020204030203" pitchFamily="34" charset="0"/>
              </a:rPr>
              <a:t>others</a:t>
            </a:r>
            <a:r>
              <a:rPr lang="en-US" sz="3200" dirty="0"/>
              <a:t> about Christ.</a:t>
            </a:r>
            <a:r>
              <a:rPr lang="en-US" sz="3000" dirty="0"/>
              <a:t> </a:t>
            </a:r>
          </a:p>
        </p:txBody>
      </p:sp>
    </p:spTree>
    <p:extLst>
      <p:ext uri="{BB962C8B-B14F-4D97-AF65-F5344CB8AC3E}">
        <p14:creationId xmlns:p14="http://schemas.microsoft.com/office/powerpoint/2010/main" val="2295244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86FB8-EF68-C549-8E7B-A5A72026B235}"/>
              </a:ext>
            </a:extLst>
          </p:cNvPr>
          <p:cNvSpPr>
            <a:spLocks noGrp="1"/>
          </p:cNvSpPr>
          <p:nvPr>
            <p:ph type="title"/>
          </p:nvPr>
        </p:nvSpPr>
        <p:spPr/>
        <p:txBody>
          <a:bodyPr>
            <a:normAutofit fontScale="90000"/>
          </a:bodyPr>
          <a:lstStyle/>
          <a:p>
            <a:r>
              <a:rPr lang="en-US" dirty="0"/>
              <a:t>5 Things you can do to Acquire Searching Faith</a:t>
            </a:r>
          </a:p>
        </p:txBody>
      </p:sp>
      <p:sp>
        <p:nvSpPr>
          <p:cNvPr id="3" name="Text Placeholder 2">
            <a:extLst>
              <a:ext uri="{FF2B5EF4-FFF2-40B4-BE49-F238E27FC236}">
                <a16:creationId xmlns:a16="http://schemas.microsoft.com/office/drawing/2014/main" id="{2E0B9D8F-5A15-864A-B575-88C00EE40FE9}"/>
              </a:ext>
            </a:extLst>
          </p:cNvPr>
          <p:cNvSpPr>
            <a:spLocks noGrp="1"/>
          </p:cNvSpPr>
          <p:nvPr>
            <p:ph type="body" sz="quarter" idx="10"/>
          </p:nvPr>
        </p:nvSpPr>
        <p:spPr>
          <a:xfrm>
            <a:off x="598488" y="1327868"/>
            <a:ext cx="8124093" cy="3565812"/>
          </a:xfrm>
        </p:spPr>
        <p:txBody>
          <a:bodyPr>
            <a:normAutofit/>
          </a:bodyPr>
          <a:lstStyle/>
          <a:p>
            <a:pPr marL="91440" indent="-274320">
              <a:buFont typeface="+mj-lt"/>
              <a:buAutoNum type="arabicPeriod"/>
            </a:pPr>
            <a:r>
              <a:rPr lang="en-US" sz="1800" dirty="0"/>
              <a:t>Ask yourself, “If </a:t>
            </a:r>
            <a:r>
              <a:rPr lang="en-US" sz="1800" dirty="0">
                <a:latin typeface="+mj-lt"/>
              </a:rPr>
              <a:t>__________</a:t>
            </a:r>
            <a:r>
              <a:rPr lang="en-US" sz="1800" dirty="0"/>
              <a:t> stopped coming, would I keep going?”</a:t>
            </a:r>
          </a:p>
          <a:p>
            <a:pPr marL="91440" indent="-274320">
              <a:buFont typeface="+mj-lt"/>
              <a:buAutoNum type="arabicPeriod"/>
            </a:pPr>
            <a:r>
              <a:rPr lang="en-US" sz="1800" dirty="0"/>
              <a:t>Share your faith.</a:t>
            </a:r>
          </a:p>
          <a:p>
            <a:pPr marL="91440" indent="-274320">
              <a:spcAft>
                <a:spcPts val="600"/>
              </a:spcAft>
              <a:buFont typeface="+mj-lt"/>
              <a:buAutoNum type="arabicPeriod"/>
            </a:pPr>
            <a:r>
              <a:rPr lang="en-US" sz="1800" dirty="0"/>
              <a:t>Practice talking with others about spiritual things.</a:t>
            </a:r>
          </a:p>
          <a:p>
            <a:pPr marL="605790" indent="-605790">
              <a:lnSpc>
                <a:spcPct val="80000"/>
              </a:lnSpc>
              <a:spcAft>
                <a:spcPts val="600"/>
              </a:spcAft>
              <a:buFont typeface="+mj-lt"/>
              <a:buAutoNum type="arabicPeriod"/>
            </a:pPr>
            <a:r>
              <a:rPr lang="en-US" sz="4400" b="1" dirty="0"/>
              <a:t>Read good books; </a:t>
            </a:r>
            <a:br>
              <a:rPr lang="en-US" sz="4400" b="1" dirty="0"/>
            </a:br>
            <a:r>
              <a:rPr lang="en-US" sz="4400" b="1" dirty="0"/>
              <a:t>listen to good messages.</a:t>
            </a:r>
          </a:p>
        </p:txBody>
      </p:sp>
    </p:spTree>
    <p:extLst>
      <p:ext uri="{BB962C8B-B14F-4D97-AF65-F5344CB8AC3E}">
        <p14:creationId xmlns:p14="http://schemas.microsoft.com/office/powerpoint/2010/main" val="1766701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7CED2-5488-3E4C-AE5E-4BE7CD0A2387}"/>
              </a:ext>
            </a:extLst>
          </p:cNvPr>
          <p:cNvSpPr>
            <a:spLocks noGrp="1"/>
          </p:cNvSpPr>
          <p:nvPr>
            <p:ph type="title"/>
          </p:nvPr>
        </p:nvSpPr>
        <p:spPr>
          <a:xfrm>
            <a:off x="901532" y="537001"/>
            <a:ext cx="7913430" cy="4236288"/>
          </a:xfrm>
        </p:spPr>
        <p:txBody>
          <a:bodyPr/>
          <a:lstStyle/>
          <a:p>
            <a:pPr algn="l"/>
            <a:r>
              <a:rPr lang="en-US" dirty="0"/>
              <a:t>See what others think about </a:t>
            </a:r>
            <a:br>
              <a:rPr lang="en-US" dirty="0"/>
            </a:br>
            <a:r>
              <a:rPr lang="en-US" dirty="0"/>
              <a:t>biblical topics and discover what is </a:t>
            </a:r>
            <a:r>
              <a:rPr lang="en-US" u="sng" dirty="0">
                <a:latin typeface="Lato Black" panose="020F0502020204030203" pitchFamily="34" charset="0"/>
                <a:ea typeface="Lato Black" panose="020F0502020204030203" pitchFamily="34" charset="0"/>
                <a:cs typeface="Lato Black" panose="020F0502020204030203" pitchFamily="34" charset="0"/>
              </a:rPr>
              <a:t>consistent</a:t>
            </a:r>
            <a:r>
              <a:rPr lang="en-US" dirty="0"/>
              <a:t> with the Bible.</a:t>
            </a:r>
            <a:br>
              <a:rPr lang="en-US" dirty="0"/>
            </a:br>
            <a:br>
              <a:rPr lang="en-US" sz="2800" dirty="0"/>
            </a:br>
            <a:r>
              <a:rPr lang="en-US" sz="2800" dirty="0"/>
              <a:t>- </a:t>
            </a:r>
            <a:r>
              <a:rPr lang="en-US" u="sng" dirty="0">
                <a:latin typeface="Lato Black" panose="020F0502020204030203" pitchFamily="34" charset="0"/>
                <a:ea typeface="Lato Black" panose="020F0502020204030203" pitchFamily="34" charset="0"/>
                <a:cs typeface="Lato Black" panose="020F0502020204030203" pitchFamily="34" charset="0"/>
              </a:rPr>
              <a:t>Acts 17:11</a:t>
            </a:r>
            <a:r>
              <a:rPr lang="en-US" dirty="0"/>
              <a:t>, </a:t>
            </a:r>
            <a:r>
              <a:rPr lang="en-US" u="sng" dirty="0">
                <a:latin typeface="Lato Black" panose="020F0502020204030203" pitchFamily="34" charset="0"/>
                <a:ea typeface="Lato Black" panose="020F0502020204030203" pitchFamily="34" charset="0"/>
                <a:cs typeface="Lato Black" panose="020F0502020204030203" pitchFamily="34" charset="0"/>
              </a:rPr>
              <a:t>19-20</a:t>
            </a:r>
            <a:endParaRPr lang="en-US" dirty="0"/>
          </a:p>
        </p:txBody>
      </p:sp>
    </p:spTree>
    <p:extLst>
      <p:ext uri="{BB962C8B-B14F-4D97-AF65-F5344CB8AC3E}">
        <p14:creationId xmlns:p14="http://schemas.microsoft.com/office/powerpoint/2010/main" val="225932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FAF8B-E845-D945-8C77-5C62C3AD32A2}"/>
              </a:ext>
            </a:extLst>
          </p:cNvPr>
          <p:cNvSpPr>
            <a:spLocks noGrp="1"/>
          </p:cNvSpPr>
          <p:nvPr>
            <p:ph type="title"/>
          </p:nvPr>
        </p:nvSpPr>
        <p:spPr>
          <a:xfrm>
            <a:off x="938253" y="453606"/>
            <a:ext cx="7545787" cy="4236288"/>
          </a:xfrm>
        </p:spPr>
        <p:txBody>
          <a:bodyPr>
            <a:normAutofit/>
          </a:bodyPr>
          <a:lstStyle/>
          <a:p>
            <a:pPr algn="l"/>
            <a:r>
              <a:rPr lang="en-US" sz="4400" dirty="0"/>
              <a:t>God never intended for you to stay at Affiliating Faith.</a:t>
            </a:r>
            <a:br>
              <a:rPr lang="en-US" sz="4400" dirty="0"/>
            </a:br>
            <a:br>
              <a:rPr lang="en-US" sz="1600" dirty="0"/>
            </a:br>
            <a:r>
              <a:rPr lang="en-US" u="sng" dirty="0">
                <a:latin typeface="Lato Black" panose="020F0502020204030203" pitchFamily="34" charset="0"/>
                <a:ea typeface="Lato Black" panose="020F0502020204030203" pitchFamily="34" charset="0"/>
                <a:cs typeface="Lato Black" panose="020F0502020204030203" pitchFamily="34" charset="0"/>
              </a:rPr>
              <a:t>John 8:31-38</a:t>
            </a:r>
            <a:endParaRPr lang="en-US" sz="4400" u="sng" dirty="0">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20667433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4BD24A-32E7-3947-B118-9D605B8618DF}"/>
              </a:ext>
            </a:extLst>
          </p:cNvPr>
          <p:cNvSpPr>
            <a:spLocks noGrp="1"/>
          </p:cNvSpPr>
          <p:nvPr>
            <p:ph type="body" sz="quarter" idx="10"/>
          </p:nvPr>
        </p:nvSpPr>
        <p:spPr/>
        <p:txBody>
          <a:bodyPr/>
          <a:lstStyle/>
          <a:p>
            <a:r>
              <a:rPr lang="en-US" dirty="0"/>
              <a:t>Now these were more noble-minded than those in Thessalonica, for they received the word with great eagerness, examining the Scriptures daily to see whether these things were so.</a:t>
            </a:r>
          </a:p>
        </p:txBody>
      </p:sp>
      <p:sp>
        <p:nvSpPr>
          <p:cNvPr id="3" name="Text Placeholder 2">
            <a:extLst>
              <a:ext uri="{FF2B5EF4-FFF2-40B4-BE49-F238E27FC236}">
                <a16:creationId xmlns:a16="http://schemas.microsoft.com/office/drawing/2014/main" id="{6881FBFC-FF88-FE4C-B7B1-0E7061954BBD}"/>
              </a:ext>
            </a:extLst>
          </p:cNvPr>
          <p:cNvSpPr>
            <a:spLocks noGrp="1"/>
          </p:cNvSpPr>
          <p:nvPr>
            <p:ph type="body" sz="quarter" idx="11"/>
          </p:nvPr>
        </p:nvSpPr>
        <p:spPr/>
        <p:txBody>
          <a:bodyPr/>
          <a:lstStyle/>
          <a:p>
            <a:r>
              <a:rPr lang="en-US" dirty="0"/>
              <a:t>- Acts 17:11</a:t>
            </a:r>
          </a:p>
        </p:txBody>
      </p:sp>
    </p:spTree>
    <p:extLst>
      <p:ext uri="{BB962C8B-B14F-4D97-AF65-F5344CB8AC3E}">
        <p14:creationId xmlns:p14="http://schemas.microsoft.com/office/powerpoint/2010/main" val="3694522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4BD24A-32E7-3947-B118-9D605B8618DF}"/>
              </a:ext>
            </a:extLst>
          </p:cNvPr>
          <p:cNvSpPr>
            <a:spLocks noGrp="1"/>
          </p:cNvSpPr>
          <p:nvPr>
            <p:ph type="body" sz="quarter" idx="10"/>
          </p:nvPr>
        </p:nvSpPr>
        <p:spPr/>
        <p:txBody>
          <a:bodyPr/>
          <a:lstStyle/>
          <a:p>
            <a:r>
              <a:rPr lang="en-US" baseline="30000" dirty="0"/>
              <a:t>19</a:t>
            </a:r>
            <a:r>
              <a:rPr lang="en-US" dirty="0"/>
              <a:t> And they took him and brought him to the Areopagus, saying, “May we know what this new teaching is which you are proclaiming? </a:t>
            </a:r>
            <a:r>
              <a:rPr lang="en-US" baseline="30000" dirty="0"/>
              <a:t>20</a:t>
            </a:r>
            <a:r>
              <a:rPr lang="en-US" dirty="0"/>
              <a:t> For you are bringing some strange things to our ears; so we want to know what these things mean.”</a:t>
            </a:r>
          </a:p>
        </p:txBody>
      </p:sp>
      <p:sp>
        <p:nvSpPr>
          <p:cNvPr id="3" name="Text Placeholder 2">
            <a:extLst>
              <a:ext uri="{FF2B5EF4-FFF2-40B4-BE49-F238E27FC236}">
                <a16:creationId xmlns:a16="http://schemas.microsoft.com/office/drawing/2014/main" id="{6881FBFC-FF88-FE4C-B7B1-0E7061954BBD}"/>
              </a:ext>
            </a:extLst>
          </p:cNvPr>
          <p:cNvSpPr>
            <a:spLocks noGrp="1"/>
          </p:cNvSpPr>
          <p:nvPr>
            <p:ph type="body" sz="quarter" idx="11"/>
          </p:nvPr>
        </p:nvSpPr>
        <p:spPr/>
        <p:txBody>
          <a:bodyPr/>
          <a:lstStyle/>
          <a:p>
            <a:r>
              <a:rPr lang="en-US" dirty="0"/>
              <a:t>- Acts 17:19-20</a:t>
            </a:r>
          </a:p>
        </p:txBody>
      </p:sp>
    </p:spTree>
    <p:extLst>
      <p:ext uri="{BB962C8B-B14F-4D97-AF65-F5344CB8AC3E}">
        <p14:creationId xmlns:p14="http://schemas.microsoft.com/office/powerpoint/2010/main" val="2130978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1D3EFD-1755-334D-81AF-A5C6A61259B7}"/>
              </a:ext>
            </a:extLst>
          </p:cNvPr>
          <p:cNvPicPr>
            <a:picLocks noChangeAspect="1"/>
          </p:cNvPicPr>
          <p:nvPr/>
        </p:nvPicPr>
        <p:blipFill>
          <a:blip r:embed="rId2"/>
          <a:stretch>
            <a:fillRect/>
          </a:stretch>
        </p:blipFill>
        <p:spPr>
          <a:xfrm>
            <a:off x="0" y="621"/>
            <a:ext cx="9144000" cy="5142879"/>
          </a:xfrm>
          <a:prstGeom prst="rect">
            <a:avLst/>
          </a:prstGeom>
        </p:spPr>
      </p:pic>
      <p:sp>
        <p:nvSpPr>
          <p:cNvPr id="5" name="TextBox 4">
            <a:extLst>
              <a:ext uri="{FF2B5EF4-FFF2-40B4-BE49-F238E27FC236}">
                <a16:creationId xmlns:a16="http://schemas.microsoft.com/office/drawing/2014/main" id="{1DDC4A81-4C91-034B-B6F1-1138C09A35F8}"/>
              </a:ext>
            </a:extLst>
          </p:cNvPr>
          <p:cNvSpPr txBox="1"/>
          <p:nvPr/>
        </p:nvSpPr>
        <p:spPr>
          <a:xfrm>
            <a:off x="0" y="2928918"/>
            <a:ext cx="9144000" cy="1446550"/>
          </a:xfrm>
          <a:prstGeom prst="rect">
            <a:avLst/>
          </a:prstGeom>
          <a:noFill/>
        </p:spPr>
        <p:txBody>
          <a:bodyPr wrap="square">
            <a:spAutoFit/>
          </a:bodyPr>
          <a:lstStyle/>
          <a:p>
            <a:pPr algn="ctr"/>
            <a:r>
              <a:rPr lang="en-US" sz="44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Do not be too open-minded </a:t>
            </a:r>
            <a:br>
              <a:rPr lang="en-US" sz="44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br>
            <a:r>
              <a:rPr lang="en-US" sz="44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or your </a:t>
            </a:r>
            <a:r>
              <a:rPr lang="en-US" sz="4400" b="1" u="sng" dirty="0">
                <a:solidFill>
                  <a:schemeClr val="bg2">
                    <a:lumMod val="25000"/>
                  </a:schemeClr>
                </a:solidFill>
                <a:latin typeface="Lato Black" panose="020F0502020204030203" pitchFamily="34" charset="0"/>
                <a:ea typeface="Lato Black" panose="020F0502020204030203" pitchFamily="34" charset="0"/>
                <a:cs typeface="Lato Black" panose="020F0502020204030203" pitchFamily="34" charset="0"/>
              </a:rPr>
              <a:t>brains</a:t>
            </a:r>
            <a:r>
              <a:rPr lang="en-US" sz="44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 will fall out.</a:t>
            </a:r>
          </a:p>
        </p:txBody>
      </p:sp>
    </p:spTree>
    <p:extLst>
      <p:ext uri="{BB962C8B-B14F-4D97-AF65-F5344CB8AC3E}">
        <p14:creationId xmlns:p14="http://schemas.microsoft.com/office/powerpoint/2010/main" val="27628889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86FB8-EF68-C549-8E7B-A5A72026B235}"/>
              </a:ext>
            </a:extLst>
          </p:cNvPr>
          <p:cNvSpPr>
            <a:spLocks noGrp="1"/>
          </p:cNvSpPr>
          <p:nvPr>
            <p:ph type="title"/>
          </p:nvPr>
        </p:nvSpPr>
        <p:spPr/>
        <p:txBody>
          <a:bodyPr>
            <a:normAutofit fontScale="90000"/>
          </a:bodyPr>
          <a:lstStyle/>
          <a:p>
            <a:r>
              <a:rPr lang="en-US" dirty="0"/>
              <a:t>5 Things you can do to Acquire Searching Faith</a:t>
            </a:r>
          </a:p>
        </p:txBody>
      </p:sp>
      <p:sp>
        <p:nvSpPr>
          <p:cNvPr id="3" name="Text Placeholder 2">
            <a:extLst>
              <a:ext uri="{FF2B5EF4-FFF2-40B4-BE49-F238E27FC236}">
                <a16:creationId xmlns:a16="http://schemas.microsoft.com/office/drawing/2014/main" id="{2E0B9D8F-5A15-864A-B575-88C00EE40FE9}"/>
              </a:ext>
            </a:extLst>
          </p:cNvPr>
          <p:cNvSpPr>
            <a:spLocks noGrp="1"/>
          </p:cNvSpPr>
          <p:nvPr>
            <p:ph type="body" sz="quarter" idx="10"/>
          </p:nvPr>
        </p:nvSpPr>
        <p:spPr>
          <a:xfrm>
            <a:off x="598488" y="1327868"/>
            <a:ext cx="8124093" cy="3565812"/>
          </a:xfrm>
        </p:spPr>
        <p:txBody>
          <a:bodyPr>
            <a:normAutofit/>
          </a:bodyPr>
          <a:lstStyle/>
          <a:p>
            <a:pPr marL="91440" indent="-274320">
              <a:buFont typeface="+mj-lt"/>
              <a:buAutoNum type="arabicPeriod"/>
            </a:pPr>
            <a:r>
              <a:rPr lang="en-US" sz="1800" dirty="0"/>
              <a:t>Ask yourself, “If </a:t>
            </a:r>
            <a:r>
              <a:rPr lang="en-US" sz="1800" dirty="0">
                <a:latin typeface="+mj-lt"/>
              </a:rPr>
              <a:t>__________</a:t>
            </a:r>
            <a:r>
              <a:rPr lang="en-US" sz="1800" dirty="0"/>
              <a:t> stopped coming, would I keep going?”</a:t>
            </a:r>
          </a:p>
          <a:p>
            <a:pPr marL="91440" indent="-274320">
              <a:buFont typeface="+mj-lt"/>
              <a:buAutoNum type="arabicPeriod"/>
            </a:pPr>
            <a:r>
              <a:rPr lang="en-US" sz="1800" dirty="0"/>
              <a:t>Share your faith.</a:t>
            </a:r>
          </a:p>
          <a:p>
            <a:pPr marL="91440" indent="-274320">
              <a:buFont typeface="+mj-lt"/>
              <a:buAutoNum type="arabicPeriod"/>
            </a:pPr>
            <a:r>
              <a:rPr lang="en-US" sz="1800" dirty="0"/>
              <a:t>Practice talking with others about spiritual things.</a:t>
            </a:r>
          </a:p>
          <a:p>
            <a:pPr marL="91440" indent="-274320">
              <a:spcAft>
                <a:spcPts val="600"/>
              </a:spcAft>
              <a:buFont typeface="+mj-lt"/>
              <a:buAutoNum type="arabicPeriod"/>
            </a:pPr>
            <a:r>
              <a:rPr lang="en-US" sz="1800" dirty="0"/>
              <a:t>Read good books; listen to good messages.</a:t>
            </a:r>
            <a:endParaRPr lang="en-US" sz="4400" b="1" dirty="0"/>
          </a:p>
          <a:p>
            <a:pPr marL="605790" indent="-605790">
              <a:lnSpc>
                <a:spcPct val="80000"/>
              </a:lnSpc>
              <a:spcAft>
                <a:spcPts val="600"/>
              </a:spcAft>
              <a:buFont typeface="+mj-lt"/>
              <a:buAutoNum type="arabicPeriod"/>
            </a:pPr>
            <a:r>
              <a:rPr lang="en-US" sz="4400" b="1" dirty="0"/>
              <a:t>Focus on getting to </a:t>
            </a:r>
            <a:br>
              <a:rPr lang="en-US" sz="4400" b="1" dirty="0"/>
            </a:br>
            <a:r>
              <a:rPr lang="en-US" sz="4400" b="1" dirty="0"/>
              <a:t>know Jesus - </a:t>
            </a:r>
            <a:r>
              <a:rPr lang="en-US" sz="3600" b="1" u="sng" dirty="0">
                <a:latin typeface="Lato Black" panose="020F0502020204030203" pitchFamily="34" charset="0"/>
                <a:ea typeface="Lato Black" panose="020F0502020204030203" pitchFamily="34" charset="0"/>
                <a:cs typeface="Lato Black" panose="020F0502020204030203" pitchFamily="34" charset="0"/>
              </a:rPr>
              <a:t>Hebrews 12:1-3</a:t>
            </a:r>
            <a:r>
              <a:rPr lang="en-US" sz="4400" b="1" dirty="0"/>
              <a:t>.</a:t>
            </a:r>
          </a:p>
        </p:txBody>
      </p:sp>
    </p:spTree>
    <p:extLst>
      <p:ext uri="{BB962C8B-B14F-4D97-AF65-F5344CB8AC3E}">
        <p14:creationId xmlns:p14="http://schemas.microsoft.com/office/powerpoint/2010/main" val="6796333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2FF7A8-E5BB-E341-8CE2-147BC374EEE8}"/>
              </a:ext>
            </a:extLst>
          </p:cNvPr>
          <p:cNvSpPr>
            <a:spLocks noGrp="1"/>
          </p:cNvSpPr>
          <p:nvPr>
            <p:ph type="body" sz="quarter" idx="10"/>
          </p:nvPr>
        </p:nvSpPr>
        <p:spPr/>
        <p:txBody>
          <a:bodyPr/>
          <a:lstStyle/>
          <a:p>
            <a:r>
              <a:rPr lang="en-US" dirty="0"/>
              <a:t>Therefore, since we have so great a cloud of witnesses surrounding us, let us also lay aside every encumbrance and the sin which so easily entangles us, and let us run with endurance the race that is set before us,</a:t>
            </a:r>
          </a:p>
        </p:txBody>
      </p:sp>
      <p:sp>
        <p:nvSpPr>
          <p:cNvPr id="3" name="Text Placeholder 2">
            <a:extLst>
              <a:ext uri="{FF2B5EF4-FFF2-40B4-BE49-F238E27FC236}">
                <a16:creationId xmlns:a16="http://schemas.microsoft.com/office/drawing/2014/main" id="{5EDB1879-6A7D-314A-9E2B-8CA16D1BECAA}"/>
              </a:ext>
            </a:extLst>
          </p:cNvPr>
          <p:cNvSpPr>
            <a:spLocks noGrp="1"/>
          </p:cNvSpPr>
          <p:nvPr>
            <p:ph type="body" sz="quarter" idx="11"/>
          </p:nvPr>
        </p:nvSpPr>
        <p:spPr/>
        <p:txBody>
          <a:bodyPr/>
          <a:lstStyle/>
          <a:p>
            <a:r>
              <a:rPr lang="en-US" dirty="0"/>
              <a:t>- Hebrews 12:1</a:t>
            </a:r>
          </a:p>
        </p:txBody>
      </p:sp>
    </p:spTree>
    <p:extLst>
      <p:ext uri="{BB962C8B-B14F-4D97-AF65-F5344CB8AC3E}">
        <p14:creationId xmlns:p14="http://schemas.microsoft.com/office/powerpoint/2010/main" val="1300070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2FF7A8-E5BB-E341-8CE2-147BC374EEE8}"/>
              </a:ext>
            </a:extLst>
          </p:cNvPr>
          <p:cNvSpPr>
            <a:spLocks noGrp="1"/>
          </p:cNvSpPr>
          <p:nvPr>
            <p:ph type="body" sz="quarter" idx="10"/>
          </p:nvPr>
        </p:nvSpPr>
        <p:spPr/>
        <p:txBody>
          <a:bodyPr/>
          <a:lstStyle/>
          <a:p>
            <a:r>
              <a:rPr lang="en-US" dirty="0"/>
              <a:t>fixing our eyes on Jesus, the author and perfecter of faith, who for the joy set before Him endured the cross, despising the shame, and has sat down at the right hand of the throne of God.</a:t>
            </a:r>
          </a:p>
        </p:txBody>
      </p:sp>
      <p:sp>
        <p:nvSpPr>
          <p:cNvPr id="3" name="Text Placeholder 2">
            <a:extLst>
              <a:ext uri="{FF2B5EF4-FFF2-40B4-BE49-F238E27FC236}">
                <a16:creationId xmlns:a16="http://schemas.microsoft.com/office/drawing/2014/main" id="{5EDB1879-6A7D-314A-9E2B-8CA16D1BECAA}"/>
              </a:ext>
            </a:extLst>
          </p:cNvPr>
          <p:cNvSpPr>
            <a:spLocks noGrp="1"/>
          </p:cNvSpPr>
          <p:nvPr>
            <p:ph type="body" sz="quarter" idx="11"/>
          </p:nvPr>
        </p:nvSpPr>
        <p:spPr/>
        <p:txBody>
          <a:bodyPr/>
          <a:lstStyle/>
          <a:p>
            <a:r>
              <a:rPr lang="en-US" dirty="0"/>
              <a:t>- Hebrews 12:2</a:t>
            </a:r>
          </a:p>
        </p:txBody>
      </p:sp>
    </p:spTree>
    <p:extLst>
      <p:ext uri="{BB962C8B-B14F-4D97-AF65-F5344CB8AC3E}">
        <p14:creationId xmlns:p14="http://schemas.microsoft.com/office/powerpoint/2010/main" val="14246662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2FF7A8-E5BB-E341-8CE2-147BC374EEE8}"/>
              </a:ext>
            </a:extLst>
          </p:cNvPr>
          <p:cNvSpPr>
            <a:spLocks noGrp="1"/>
          </p:cNvSpPr>
          <p:nvPr>
            <p:ph type="body" sz="quarter" idx="10"/>
          </p:nvPr>
        </p:nvSpPr>
        <p:spPr/>
        <p:txBody>
          <a:bodyPr>
            <a:normAutofit/>
          </a:bodyPr>
          <a:lstStyle/>
          <a:p>
            <a:r>
              <a:rPr lang="en-US" dirty="0"/>
              <a:t>For consider Him who has endured such hostility by sinners against Himself, so that you will not grow weary and lose heart.</a:t>
            </a:r>
          </a:p>
        </p:txBody>
      </p:sp>
      <p:sp>
        <p:nvSpPr>
          <p:cNvPr id="3" name="Text Placeholder 2">
            <a:extLst>
              <a:ext uri="{FF2B5EF4-FFF2-40B4-BE49-F238E27FC236}">
                <a16:creationId xmlns:a16="http://schemas.microsoft.com/office/drawing/2014/main" id="{5EDB1879-6A7D-314A-9E2B-8CA16D1BECAA}"/>
              </a:ext>
            </a:extLst>
          </p:cNvPr>
          <p:cNvSpPr>
            <a:spLocks noGrp="1"/>
          </p:cNvSpPr>
          <p:nvPr>
            <p:ph type="body" sz="quarter" idx="11"/>
          </p:nvPr>
        </p:nvSpPr>
        <p:spPr/>
        <p:txBody>
          <a:bodyPr/>
          <a:lstStyle/>
          <a:p>
            <a:r>
              <a:rPr lang="en-US" dirty="0"/>
              <a:t>- Hebrews 12:3</a:t>
            </a:r>
          </a:p>
        </p:txBody>
      </p:sp>
    </p:spTree>
    <p:extLst>
      <p:ext uri="{BB962C8B-B14F-4D97-AF65-F5344CB8AC3E}">
        <p14:creationId xmlns:p14="http://schemas.microsoft.com/office/powerpoint/2010/main" val="4054410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57586-7E4D-8A4B-A6B3-DAAEC9BAE8B8}"/>
              </a:ext>
            </a:extLst>
          </p:cNvPr>
          <p:cNvSpPr>
            <a:spLocks noGrp="1"/>
          </p:cNvSpPr>
          <p:nvPr>
            <p:ph type="title"/>
          </p:nvPr>
        </p:nvSpPr>
        <p:spPr>
          <a:xfrm>
            <a:off x="898497" y="465439"/>
            <a:ext cx="7630218" cy="4236288"/>
          </a:xfrm>
        </p:spPr>
        <p:txBody>
          <a:bodyPr/>
          <a:lstStyle/>
          <a:p>
            <a:pPr algn="l"/>
            <a:r>
              <a:rPr lang="en-US" dirty="0"/>
              <a:t>The more you understand Jesus </a:t>
            </a:r>
            <a:br>
              <a:rPr lang="en-US" dirty="0"/>
            </a:br>
            <a:r>
              <a:rPr lang="en-US" dirty="0"/>
              <a:t>the </a:t>
            </a:r>
            <a:r>
              <a:rPr lang="en-US" u="sng" dirty="0">
                <a:latin typeface="Lato Black" panose="020F0502020204030203" pitchFamily="34" charset="0"/>
                <a:ea typeface="Lato Black" panose="020F0502020204030203" pitchFamily="34" charset="0"/>
                <a:cs typeface="Lato Black" panose="020F0502020204030203" pitchFamily="34" charset="0"/>
              </a:rPr>
              <a:t>deeper</a:t>
            </a:r>
            <a:r>
              <a:rPr lang="en-US" dirty="0"/>
              <a:t> your faith will become.</a:t>
            </a:r>
          </a:p>
        </p:txBody>
      </p:sp>
    </p:spTree>
    <p:extLst>
      <p:ext uri="{BB962C8B-B14F-4D97-AF65-F5344CB8AC3E}">
        <p14:creationId xmlns:p14="http://schemas.microsoft.com/office/powerpoint/2010/main" val="1604692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D2B4B8-5026-D34C-9E48-0FD10EBC7A76}"/>
              </a:ext>
            </a:extLst>
          </p:cNvPr>
          <p:cNvSpPr>
            <a:spLocks noGrp="1"/>
          </p:cNvSpPr>
          <p:nvPr>
            <p:ph type="body" sz="quarter" idx="10"/>
          </p:nvPr>
        </p:nvSpPr>
        <p:spPr/>
        <p:txBody>
          <a:bodyPr/>
          <a:lstStyle/>
          <a:p>
            <a:r>
              <a:rPr lang="en-US" baseline="30000" dirty="0"/>
              <a:t>31</a:t>
            </a:r>
            <a:r>
              <a:rPr lang="en-US" dirty="0"/>
              <a:t> So Jesus was saying to those Jews who had believed Him, “If you continue in My word, then you are truly disciples of Mine; </a:t>
            </a:r>
            <a:r>
              <a:rPr lang="en-US" baseline="30000" dirty="0"/>
              <a:t>32</a:t>
            </a:r>
            <a:r>
              <a:rPr lang="en-US" dirty="0"/>
              <a:t> and you will know the truth, and the truth will make you free.”</a:t>
            </a:r>
          </a:p>
        </p:txBody>
      </p:sp>
      <p:sp>
        <p:nvSpPr>
          <p:cNvPr id="3" name="Text Placeholder 2">
            <a:extLst>
              <a:ext uri="{FF2B5EF4-FFF2-40B4-BE49-F238E27FC236}">
                <a16:creationId xmlns:a16="http://schemas.microsoft.com/office/drawing/2014/main" id="{4E56411E-42CF-3B42-B151-EE93D7943745}"/>
              </a:ext>
            </a:extLst>
          </p:cNvPr>
          <p:cNvSpPr>
            <a:spLocks noGrp="1"/>
          </p:cNvSpPr>
          <p:nvPr>
            <p:ph type="body" sz="quarter" idx="11"/>
          </p:nvPr>
        </p:nvSpPr>
        <p:spPr/>
        <p:txBody>
          <a:bodyPr/>
          <a:lstStyle/>
          <a:p>
            <a:r>
              <a:rPr lang="en-US" dirty="0"/>
              <a:t>- John 8:31-32</a:t>
            </a:r>
          </a:p>
        </p:txBody>
      </p:sp>
    </p:spTree>
    <p:extLst>
      <p:ext uri="{BB962C8B-B14F-4D97-AF65-F5344CB8AC3E}">
        <p14:creationId xmlns:p14="http://schemas.microsoft.com/office/powerpoint/2010/main" val="2341677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D2B4B8-5026-D34C-9E48-0FD10EBC7A76}"/>
              </a:ext>
            </a:extLst>
          </p:cNvPr>
          <p:cNvSpPr>
            <a:spLocks noGrp="1"/>
          </p:cNvSpPr>
          <p:nvPr>
            <p:ph type="body" sz="quarter" idx="10"/>
          </p:nvPr>
        </p:nvSpPr>
        <p:spPr/>
        <p:txBody>
          <a:bodyPr/>
          <a:lstStyle/>
          <a:p>
            <a:r>
              <a:rPr lang="en-US" baseline="30000" dirty="0"/>
              <a:t>33</a:t>
            </a:r>
            <a:r>
              <a:rPr lang="en-US" dirty="0"/>
              <a:t> They answered Him, “We are Abraham’s descendants and have never yet been enslaved to anyone; how is it that You say, ‘You will become free’?” </a:t>
            </a:r>
            <a:br>
              <a:rPr lang="en-US" dirty="0"/>
            </a:br>
            <a:r>
              <a:rPr lang="en-US" baseline="30000" dirty="0"/>
              <a:t>34</a:t>
            </a:r>
            <a:r>
              <a:rPr lang="en-US" dirty="0"/>
              <a:t> Jesus answered them, “Truly, truly, I say to you, everyone who commits sin is the slave of sin.</a:t>
            </a:r>
          </a:p>
        </p:txBody>
      </p:sp>
      <p:sp>
        <p:nvSpPr>
          <p:cNvPr id="3" name="Text Placeholder 2">
            <a:extLst>
              <a:ext uri="{FF2B5EF4-FFF2-40B4-BE49-F238E27FC236}">
                <a16:creationId xmlns:a16="http://schemas.microsoft.com/office/drawing/2014/main" id="{4E56411E-42CF-3B42-B151-EE93D7943745}"/>
              </a:ext>
            </a:extLst>
          </p:cNvPr>
          <p:cNvSpPr>
            <a:spLocks noGrp="1"/>
          </p:cNvSpPr>
          <p:nvPr>
            <p:ph type="body" sz="quarter" idx="11"/>
          </p:nvPr>
        </p:nvSpPr>
        <p:spPr/>
        <p:txBody>
          <a:bodyPr/>
          <a:lstStyle/>
          <a:p>
            <a:r>
              <a:rPr lang="en-US" dirty="0"/>
              <a:t>- John 8:33-34</a:t>
            </a:r>
          </a:p>
        </p:txBody>
      </p:sp>
    </p:spTree>
    <p:extLst>
      <p:ext uri="{BB962C8B-B14F-4D97-AF65-F5344CB8AC3E}">
        <p14:creationId xmlns:p14="http://schemas.microsoft.com/office/powerpoint/2010/main" val="491486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D2B4B8-5026-D34C-9E48-0FD10EBC7A76}"/>
              </a:ext>
            </a:extLst>
          </p:cNvPr>
          <p:cNvSpPr>
            <a:spLocks noGrp="1"/>
          </p:cNvSpPr>
          <p:nvPr>
            <p:ph type="body" sz="quarter" idx="10"/>
          </p:nvPr>
        </p:nvSpPr>
        <p:spPr/>
        <p:txBody>
          <a:bodyPr/>
          <a:lstStyle/>
          <a:p>
            <a:r>
              <a:rPr lang="en-US" baseline="30000" dirty="0"/>
              <a:t>35</a:t>
            </a:r>
            <a:r>
              <a:rPr lang="en-US" dirty="0"/>
              <a:t> The slave does not remain in the house forever; the son does remain forever. </a:t>
            </a:r>
            <a:r>
              <a:rPr lang="en-US" baseline="30000" dirty="0"/>
              <a:t>36</a:t>
            </a:r>
            <a:r>
              <a:rPr lang="en-US" dirty="0"/>
              <a:t> So if the Son makes you free, you will be free indeed.</a:t>
            </a:r>
          </a:p>
        </p:txBody>
      </p:sp>
      <p:sp>
        <p:nvSpPr>
          <p:cNvPr id="3" name="Text Placeholder 2">
            <a:extLst>
              <a:ext uri="{FF2B5EF4-FFF2-40B4-BE49-F238E27FC236}">
                <a16:creationId xmlns:a16="http://schemas.microsoft.com/office/drawing/2014/main" id="{4E56411E-42CF-3B42-B151-EE93D7943745}"/>
              </a:ext>
            </a:extLst>
          </p:cNvPr>
          <p:cNvSpPr>
            <a:spLocks noGrp="1"/>
          </p:cNvSpPr>
          <p:nvPr>
            <p:ph type="body" sz="quarter" idx="11"/>
          </p:nvPr>
        </p:nvSpPr>
        <p:spPr/>
        <p:txBody>
          <a:bodyPr/>
          <a:lstStyle/>
          <a:p>
            <a:r>
              <a:rPr lang="en-US" dirty="0"/>
              <a:t>- John 8:35-36</a:t>
            </a:r>
          </a:p>
        </p:txBody>
      </p:sp>
    </p:spTree>
    <p:extLst>
      <p:ext uri="{BB962C8B-B14F-4D97-AF65-F5344CB8AC3E}">
        <p14:creationId xmlns:p14="http://schemas.microsoft.com/office/powerpoint/2010/main" val="3802373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D2B4B8-5026-D34C-9E48-0FD10EBC7A76}"/>
              </a:ext>
            </a:extLst>
          </p:cNvPr>
          <p:cNvSpPr>
            <a:spLocks noGrp="1"/>
          </p:cNvSpPr>
          <p:nvPr>
            <p:ph type="body" sz="quarter" idx="10"/>
          </p:nvPr>
        </p:nvSpPr>
        <p:spPr/>
        <p:txBody>
          <a:bodyPr>
            <a:normAutofit/>
          </a:bodyPr>
          <a:lstStyle/>
          <a:p>
            <a:r>
              <a:rPr lang="en-US" sz="3000" baseline="30000" dirty="0"/>
              <a:t>37</a:t>
            </a:r>
            <a:r>
              <a:rPr lang="en-US" sz="3000" dirty="0"/>
              <a:t> I know that you are Abraham’s descendants; yet you seek to kill Me, because My word has no place in you. </a:t>
            </a:r>
            <a:br>
              <a:rPr lang="en-US" sz="3000" dirty="0"/>
            </a:br>
            <a:r>
              <a:rPr lang="en-US" sz="3000" baseline="30000" dirty="0"/>
              <a:t>38</a:t>
            </a:r>
            <a:r>
              <a:rPr lang="en-US" sz="3000" dirty="0"/>
              <a:t> I speak the things which I have seen with My Father; therefore you also do the things which you heard from your father.”</a:t>
            </a:r>
          </a:p>
        </p:txBody>
      </p:sp>
      <p:sp>
        <p:nvSpPr>
          <p:cNvPr id="3" name="Text Placeholder 2">
            <a:extLst>
              <a:ext uri="{FF2B5EF4-FFF2-40B4-BE49-F238E27FC236}">
                <a16:creationId xmlns:a16="http://schemas.microsoft.com/office/drawing/2014/main" id="{4E56411E-42CF-3B42-B151-EE93D7943745}"/>
              </a:ext>
            </a:extLst>
          </p:cNvPr>
          <p:cNvSpPr>
            <a:spLocks noGrp="1"/>
          </p:cNvSpPr>
          <p:nvPr>
            <p:ph type="body" sz="quarter" idx="11"/>
          </p:nvPr>
        </p:nvSpPr>
        <p:spPr/>
        <p:txBody>
          <a:bodyPr/>
          <a:lstStyle/>
          <a:p>
            <a:r>
              <a:rPr lang="en-US" dirty="0"/>
              <a:t>- John 8:37-38</a:t>
            </a:r>
          </a:p>
        </p:txBody>
      </p:sp>
    </p:spTree>
    <p:extLst>
      <p:ext uri="{BB962C8B-B14F-4D97-AF65-F5344CB8AC3E}">
        <p14:creationId xmlns:p14="http://schemas.microsoft.com/office/powerpoint/2010/main" val="2606369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86FB8-EF68-C549-8E7B-A5A72026B235}"/>
              </a:ext>
            </a:extLst>
          </p:cNvPr>
          <p:cNvSpPr>
            <a:spLocks noGrp="1"/>
          </p:cNvSpPr>
          <p:nvPr>
            <p:ph type="title"/>
          </p:nvPr>
        </p:nvSpPr>
        <p:spPr/>
        <p:txBody>
          <a:bodyPr>
            <a:normAutofit fontScale="90000"/>
          </a:bodyPr>
          <a:lstStyle/>
          <a:p>
            <a:r>
              <a:rPr lang="en-US" dirty="0"/>
              <a:t>5 Things you can do to Acquire Searching Faith</a:t>
            </a:r>
          </a:p>
        </p:txBody>
      </p:sp>
      <p:sp>
        <p:nvSpPr>
          <p:cNvPr id="3" name="Text Placeholder 2">
            <a:extLst>
              <a:ext uri="{FF2B5EF4-FFF2-40B4-BE49-F238E27FC236}">
                <a16:creationId xmlns:a16="http://schemas.microsoft.com/office/drawing/2014/main" id="{2E0B9D8F-5A15-864A-B575-88C00EE40FE9}"/>
              </a:ext>
            </a:extLst>
          </p:cNvPr>
          <p:cNvSpPr>
            <a:spLocks noGrp="1"/>
          </p:cNvSpPr>
          <p:nvPr>
            <p:ph type="body" sz="quarter" idx="10"/>
          </p:nvPr>
        </p:nvSpPr>
        <p:spPr>
          <a:xfrm>
            <a:off x="598488" y="1327868"/>
            <a:ext cx="7913687" cy="3565812"/>
          </a:xfrm>
        </p:spPr>
        <p:txBody>
          <a:bodyPr/>
          <a:lstStyle/>
          <a:p>
            <a:pPr marL="514350" indent="-514350">
              <a:buFont typeface="+mj-lt"/>
              <a:buAutoNum type="arabicPeriod"/>
            </a:pPr>
            <a:r>
              <a:rPr lang="en-US" b="1" dirty="0"/>
              <a:t>Ask yourself, “If </a:t>
            </a:r>
            <a:r>
              <a:rPr lang="en-US" b="1" dirty="0">
                <a:latin typeface="+mj-lt"/>
              </a:rPr>
              <a:t>__________</a:t>
            </a:r>
            <a:r>
              <a:rPr lang="en-US" b="1" dirty="0"/>
              <a:t> stopped coming, would I keep going?”</a:t>
            </a:r>
          </a:p>
        </p:txBody>
      </p:sp>
    </p:spTree>
    <p:extLst>
      <p:ext uri="{BB962C8B-B14F-4D97-AF65-F5344CB8AC3E}">
        <p14:creationId xmlns:p14="http://schemas.microsoft.com/office/powerpoint/2010/main" val="1324886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86FB8-EF68-C549-8E7B-A5A72026B235}"/>
              </a:ext>
            </a:extLst>
          </p:cNvPr>
          <p:cNvSpPr>
            <a:spLocks noGrp="1"/>
          </p:cNvSpPr>
          <p:nvPr>
            <p:ph type="title"/>
          </p:nvPr>
        </p:nvSpPr>
        <p:spPr/>
        <p:txBody>
          <a:bodyPr>
            <a:normAutofit fontScale="90000"/>
          </a:bodyPr>
          <a:lstStyle/>
          <a:p>
            <a:r>
              <a:rPr lang="en-US" dirty="0"/>
              <a:t>5 Things you can do to Acquire Searching Faith</a:t>
            </a:r>
          </a:p>
        </p:txBody>
      </p:sp>
      <p:sp>
        <p:nvSpPr>
          <p:cNvPr id="3" name="Text Placeholder 2">
            <a:extLst>
              <a:ext uri="{FF2B5EF4-FFF2-40B4-BE49-F238E27FC236}">
                <a16:creationId xmlns:a16="http://schemas.microsoft.com/office/drawing/2014/main" id="{2E0B9D8F-5A15-864A-B575-88C00EE40FE9}"/>
              </a:ext>
            </a:extLst>
          </p:cNvPr>
          <p:cNvSpPr>
            <a:spLocks noGrp="1"/>
          </p:cNvSpPr>
          <p:nvPr>
            <p:ph type="body" sz="quarter" idx="10"/>
          </p:nvPr>
        </p:nvSpPr>
        <p:spPr>
          <a:xfrm>
            <a:off x="598488" y="1327868"/>
            <a:ext cx="7913687" cy="3565812"/>
          </a:xfrm>
        </p:spPr>
        <p:txBody>
          <a:bodyPr/>
          <a:lstStyle/>
          <a:p>
            <a:pPr marL="514350" indent="-514350">
              <a:spcAft>
                <a:spcPts val="1200"/>
              </a:spcAft>
              <a:buFont typeface="+mj-lt"/>
              <a:buAutoNum type="arabicPeriod"/>
            </a:pPr>
            <a:r>
              <a:rPr lang="en-US" b="1" dirty="0"/>
              <a:t>Ask yourself, “If </a:t>
            </a:r>
            <a:r>
              <a:rPr lang="en-US" b="1" dirty="0">
                <a:latin typeface="+mj-lt"/>
              </a:rPr>
              <a:t>__________</a:t>
            </a:r>
            <a:r>
              <a:rPr lang="en-US" b="1" dirty="0"/>
              <a:t> stopped coming, would I keep going?”</a:t>
            </a:r>
          </a:p>
          <a:p>
            <a:pPr marL="914400" lvl="1" indent="-514350">
              <a:spcAft>
                <a:spcPts val="1200"/>
              </a:spcAft>
            </a:pPr>
            <a:r>
              <a:rPr lang="en-US" sz="3000" dirty="0"/>
              <a:t>Ask yourself, “I know what I </a:t>
            </a:r>
            <a:r>
              <a:rPr lang="en-US" sz="3000" b="1" u="sng" dirty="0">
                <a:latin typeface="Lato Black" panose="020F0502020204030203" pitchFamily="34" charset="0"/>
                <a:ea typeface="Lato Black" panose="020F0502020204030203" pitchFamily="34" charset="0"/>
                <a:cs typeface="Lato Black" panose="020F0502020204030203" pitchFamily="34" charset="0"/>
              </a:rPr>
              <a:t>believe</a:t>
            </a:r>
            <a:r>
              <a:rPr lang="en-US" sz="3000" dirty="0"/>
              <a:t>; </a:t>
            </a:r>
            <a:br>
              <a:rPr lang="en-US" sz="3000" dirty="0"/>
            </a:br>
            <a:r>
              <a:rPr lang="en-US" sz="3000" dirty="0"/>
              <a:t>but do I know why I </a:t>
            </a:r>
            <a:r>
              <a:rPr lang="en-US" sz="3000" b="1" u="sng" dirty="0">
                <a:latin typeface="Lato Black" panose="020F0502020204030203" pitchFamily="34" charset="0"/>
                <a:ea typeface="Lato Black" panose="020F0502020204030203" pitchFamily="34" charset="0"/>
                <a:cs typeface="Lato Black" panose="020F0502020204030203" pitchFamily="34" charset="0"/>
              </a:rPr>
              <a:t>believe</a:t>
            </a:r>
            <a:r>
              <a:rPr lang="en-US" sz="3000" dirty="0"/>
              <a:t> it?” </a:t>
            </a:r>
          </a:p>
        </p:txBody>
      </p:sp>
    </p:spTree>
    <p:extLst>
      <p:ext uri="{BB962C8B-B14F-4D97-AF65-F5344CB8AC3E}">
        <p14:creationId xmlns:p14="http://schemas.microsoft.com/office/powerpoint/2010/main" val="172217322"/>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2154</TotalTime>
  <Words>1551</Words>
  <Application>Microsoft Macintosh PowerPoint</Application>
  <PresentationFormat>On-screen Show (16:9)</PresentationFormat>
  <Paragraphs>93</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Lato</vt:lpstr>
      <vt:lpstr>Lato Black</vt:lpstr>
      <vt:lpstr>Lato Regular</vt:lpstr>
      <vt:lpstr>With Title</vt:lpstr>
      <vt:lpstr>PowerPoint Presentation</vt:lpstr>
      <vt:lpstr>        Mature Faith       Solidifying Faith      Searching Faith    Affiliating Faith Imitating Faith</vt:lpstr>
      <vt:lpstr>God never intended for you to stay at Affiliating Faith.  John 8:31-38</vt:lpstr>
      <vt:lpstr>PowerPoint Presentation</vt:lpstr>
      <vt:lpstr>PowerPoint Presentation</vt:lpstr>
      <vt:lpstr>PowerPoint Presentation</vt:lpstr>
      <vt:lpstr>PowerPoint Presentation</vt:lpstr>
      <vt:lpstr>5 Things you can do to Acquire Searching Faith</vt:lpstr>
      <vt:lpstr>5 Things you can do to Acquire Searching Faith</vt:lpstr>
      <vt:lpstr>5 Things you can do to Acquire Searching Faith</vt:lpstr>
      <vt:lpstr>5 Things you can do to Acquire Searching Faith</vt:lpstr>
      <vt:lpstr>PowerPoint Presentation</vt:lpstr>
      <vt:lpstr>PowerPoint Presentation</vt:lpstr>
      <vt:lpstr>PowerPoint Presentation</vt:lpstr>
      <vt:lpstr>5 Things you can do to Acquire Searching Faith</vt:lpstr>
      <vt:lpstr>PowerPoint Presentation</vt:lpstr>
      <vt:lpstr>PowerPoint Presentation</vt:lpstr>
      <vt:lpstr>5 Things you can do to Acquire Searching Faith</vt:lpstr>
      <vt:lpstr>PowerPoint Presentation</vt:lpstr>
      <vt:lpstr>PowerPoint Presentation</vt:lpstr>
      <vt:lpstr>PowerPoint Presentation</vt:lpstr>
      <vt:lpstr>A sign of maturity is  learning how to feed others.</vt:lpstr>
      <vt:lpstr>5 Things you can do to Acquire Searching Faith</vt:lpstr>
      <vt:lpstr>5 Things you can do to Acquire Searching Faith</vt:lpstr>
      <vt:lpstr>PowerPoint Presentation</vt:lpstr>
      <vt:lpstr>PowerPoint Presentation</vt:lpstr>
      <vt:lpstr>5 Things you can do to Acquire Searching Faith</vt:lpstr>
      <vt:lpstr>5 Things you can do to Acquire Searching Faith</vt:lpstr>
      <vt:lpstr>See what others think about  biblical topics and discover what is consistent with the Bible.  - Acts 17:11, 19-20</vt:lpstr>
      <vt:lpstr>PowerPoint Presentation</vt:lpstr>
      <vt:lpstr>PowerPoint Presentation</vt:lpstr>
      <vt:lpstr>PowerPoint Presentation</vt:lpstr>
      <vt:lpstr>5 Things you can do to Acquire Searching Faith</vt:lpstr>
      <vt:lpstr>PowerPoint Presentation</vt:lpstr>
      <vt:lpstr>PowerPoint Presentation</vt:lpstr>
      <vt:lpstr>PowerPoint Presentation</vt:lpstr>
      <vt:lpstr>The more you understand Jesus  the deeper your faith will become.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Hal Gatewood</cp:lastModifiedBy>
  <cp:revision>267</cp:revision>
  <dcterms:created xsi:type="dcterms:W3CDTF">2014-04-30T18:34:38Z</dcterms:created>
  <dcterms:modified xsi:type="dcterms:W3CDTF">2022-03-04T17:39:53Z</dcterms:modified>
</cp:coreProperties>
</file>