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handoutMasterIdLst>
    <p:handoutMasterId r:id="rId37"/>
  </p:handoutMasterIdLst>
  <p:sldIdLst>
    <p:sldId id="256" r:id="rId2"/>
    <p:sldId id="257" r:id="rId3"/>
    <p:sldId id="258" r:id="rId4"/>
    <p:sldId id="260" r:id="rId5"/>
    <p:sldId id="261" r:id="rId6"/>
    <p:sldId id="259"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89" r:id="rId23"/>
    <p:sldId id="290" r:id="rId24"/>
    <p:sldId id="277" r:id="rId25"/>
    <p:sldId id="278" r:id="rId26"/>
    <p:sldId id="288" r:id="rId27"/>
    <p:sldId id="279" r:id="rId28"/>
    <p:sldId id="285" r:id="rId29"/>
    <p:sldId id="286" r:id="rId30"/>
    <p:sldId id="280" r:id="rId31"/>
    <p:sldId id="281" r:id="rId32"/>
    <p:sldId id="282" r:id="rId33"/>
    <p:sldId id="283" r:id="rId34"/>
    <p:sldId id="284" r:id="rId35"/>
    <p:sldId id="287" r:id="rId3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8553F"/>
    <a:srgbClr val="A58763"/>
    <a:srgbClr val="904B25"/>
    <a:srgbClr val="C0652E"/>
    <a:srgbClr val="871C17"/>
    <a:srgbClr val="A5241D"/>
    <a:srgbClr val="16313B"/>
    <a:srgbClr val="0C1E25"/>
    <a:srgbClr val="9A3E28"/>
    <a:srgbClr val="51162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13"/>
    <p:restoredTop sz="94249"/>
  </p:normalViewPr>
  <p:slideViewPr>
    <p:cSldViewPr snapToGrid="0" snapToObjects="1">
      <p:cViewPr varScale="1">
        <p:scale>
          <a:sx n="105" d="100"/>
          <a:sy n="105" d="100"/>
        </p:scale>
        <p:origin x="208" y="34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7956BFB-72F2-C149-B567-312CA650749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0E3FAE24-DD58-C349-AFB0-44F2BB9DAA6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5AACDBE-C70C-5848-B54E-B7EF5E19C0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7F775A4-25D9-AB46-B3E9-AE6665A365C2}" type="slidenum">
              <a:rPr lang="en-US" smtClean="0"/>
              <a:t>‹#›</a:t>
            </a:fld>
            <a:endParaRPr lang="en-US"/>
          </a:p>
        </p:txBody>
      </p:sp>
      <p:sp>
        <p:nvSpPr>
          <p:cNvPr id="6" name="Date Placeholder 5">
            <a:extLst>
              <a:ext uri="{FF2B5EF4-FFF2-40B4-BE49-F238E27FC236}">
                <a16:creationId xmlns:a16="http://schemas.microsoft.com/office/drawing/2014/main" id="{DC1B7E47-8A17-D744-8FC4-318015769F4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59C70D9-64D7-9F45-8AAD-0E4E4CEBF8C6}" type="datetimeFigureOut">
              <a:rPr lang="en-US" smtClean="0"/>
              <a:t>9/21/22</a:t>
            </a:fld>
            <a:endParaRPr lang="en-US"/>
          </a:p>
        </p:txBody>
      </p:sp>
    </p:spTree>
    <p:extLst>
      <p:ext uri="{BB962C8B-B14F-4D97-AF65-F5344CB8AC3E}">
        <p14:creationId xmlns:p14="http://schemas.microsoft.com/office/powerpoint/2010/main" val="282871409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Box 12"/>
          <p:cNvSpPr txBox="1"/>
          <p:nvPr userDrawn="1"/>
        </p:nvSpPr>
        <p:spPr>
          <a:xfrm>
            <a:off x="2597737" y="2073932"/>
            <a:ext cx="3924746" cy="338554"/>
          </a:xfrm>
          <a:prstGeom prst="rect">
            <a:avLst/>
          </a:prstGeom>
          <a:noFill/>
        </p:spPr>
        <p:txBody>
          <a:bodyPr wrap="square" rtlCol="0" anchor="b">
            <a:spAutoFit/>
          </a:bodyPr>
          <a:lstStyle/>
          <a:p>
            <a:pPr algn="ctr"/>
            <a:r>
              <a:rPr lang="en-US" sz="1600" b="1" i="0" spc="0" dirty="0">
                <a:latin typeface="Lato" panose="020F0502020204030203" pitchFamily="34" charset="0"/>
                <a:ea typeface="Lato" panose="020F0502020204030203" pitchFamily="34" charset="0"/>
                <a:cs typeface="Lato" panose="020F0502020204030203" pitchFamily="34" charset="0"/>
              </a:rPr>
              <a:t>CURTIS HARTSHORN</a:t>
            </a:r>
          </a:p>
        </p:txBody>
      </p:sp>
      <p:sp>
        <p:nvSpPr>
          <p:cNvPr id="5" name="Text Placeholder 4"/>
          <p:cNvSpPr>
            <a:spLocks noGrp="1"/>
          </p:cNvSpPr>
          <p:nvPr>
            <p:ph type="body" sz="quarter" idx="10" hasCustomPrompt="1"/>
          </p:nvPr>
        </p:nvSpPr>
        <p:spPr>
          <a:xfrm>
            <a:off x="520699" y="1420092"/>
            <a:ext cx="2781301" cy="3363913"/>
          </a:xfrm>
        </p:spPr>
        <p:txBody>
          <a:bodyPr anchor="b">
            <a:normAutofit/>
          </a:bodyPr>
          <a:lstStyle>
            <a:lvl1pPr marL="0" indent="0" algn="ctr">
              <a:buNone/>
              <a:defRPr sz="19900">
                <a:latin typeface="Lato Black"/>
                <a:cs typeface="Lato Black"/>
              </a:defRPr>
            </a:lvl1pPr>
          </a:lstStyle>
          <a:p>
            <a:pPr lvl="0"/>
            <a:r>
              <a:rPr lang="en-US"/>
              <a:t>9</a:t>
            </a:r>
            <a:endParaRPr lang="en-US" dirty="0"/>
          </a:p>
        </p:txBody>
      </p:sp>
      <p:pic>
        <p:nvPicPr>
          <p:cNvPr id="7" name="Picture 6" desc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2986" y="4503641"/>
            <a:ext cx="1825066" cy="259424"/>
          </a:xfrm>
          <a:prstGeom prst="rect">
            <a:avLst/>
          </a:prstGeom>
        </p:spPr>
      </p:pic>
      <p:cxnSp>
        <p:nvCxnSpPr>
          <p:cNvPr id="4" name="Straight Connector 3"/>
          <p:cNvCxnSpPr/>
          <p:nvPr userDrawn="1"/>
        </p:nvCxnSpPr>
        <p:spPr>
          <a:xfrm>
            <a:off x="3118344" y="1938470"/>
            <a:ext cx="2883533"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
        <p:nvSpPr>
          <p:cNvPr id="3" name="Subtitle 2"/>
          <p:cNvSpPr>
            <a:spLocks noGrp="1"/>
          </p:cNvSpPr>
          <p:nvPr>
            <p:ph type="subTitle" idx="1" hasCustomPrompt="1"/>
          </p:nvPr>
        </p:nvSpPr>
        <p:spPr>
          <a:xfrm>
            <a:off x="3302000" y="2934636"/>
            <a:ext cx="5176113" cy="1239893"/>
          </a:xfrm>
        </p:spPr>
        <p:txBody>
          <a:bodyPr anchor="ctr">
            <a:noAutofit/>
          </a:bodyPr>
          <a:lstStyle>
            <a:lvl1pPr marL="0" indent="0" algn="ctr">
              <a:lnSpc>
                <a:spcPct val="80000"/>
              </a:lnSpc>
              <a:buNone/>
              <a:defRPr sz="4000" b="1" spc="0" baseline="0">
                <a:solidFill>
                  <a:schemeClr val="tx1">
                    <a:tint val="75000"/>
                  </a:schemeClr>
                </a:solidFill>
                <a:latin typeface="Lato Black"/>
                <a:cs typeface="Lato Blac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Title of Lesson</a:t>
            </a:r>
            <a:br>
              <a:rPr lang="en-US" dirty="0"/>
            </a:br>
            <a:r>
              <a:rPr lang="en-US" dirty="0"/>
              <a:t>Second Line of Title</a:t>
            </a:r>
          </a:p>
        </p:txBody>
      </p:sp>
    </p:spTree>
    <p:extLst>
      <p:ext uri="{BB962C8B-B14F-4D97-AF65-F5344CB8AC3E}">
        <p14:creationId xmlns:p14="http://schemas.microsoft.com/office/powerpoint/2010/main" val="1444753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spc="-15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p>
        </p:txBody>
      </p:sp>
      <p:sp>
        <p:nvSpPr>
          <p:cNvPr id="4" name="Text Placeholder 3"/>
          <p:cNvSpPr>
            <a:spLocks noGrp="1"/>
          </p:cNvSpPr>
          <p:nvPr>
            <p:ph type="body" sz="quarter" idx="10"/>
          </p:nvPr>
        </p:nvSpPr>
        <p:spPr>
          <a:xfrm>
            <a:off x="598488" y="1251437"/>
            <a:ext cx="7913687" cy="3642243"/>
          </a:xfrm>
        </p:spPr>
        <p:txBody>
          <a:bodyPr/>
          <a:lstStyle>
            <a:lvl1pPr>
              <a:defRPr b="0" i="0">
                <a:latin typeface="Lato" panose="020F0502020204030203" pitchFamily="34" charset="0"/>
                <a:ea typeface="Lato" panose="020F0502020204030203" pitchFamily="34" charset="0"/>
                <a:cs typeface="Lato" panose="020F0502020204030203" pitchFamily="34" charset="0"/>
              </a:defRPr>
            </a:lvl1pPr>
            <a:lvl2pPr>
              <a:defRPr b="0" i="0">
                <a:latin typeface="Lato" panose="020F0502020204030203" pitchFamily="34" charset="0"/>
                <a:ea typeface="Lato" panose="020F0502020204030203" pitchFamily="34" charset="0"/>
                <a:cs typeface="Lato" panose="020F0502020204030203" pitchFamily="34" charset="0"/>
              </a:defRPr>
            </a:lvl2pPr>
            <a:lvl3pPr>
              <a:defRPr b="0" i="0">
                <a:latin typeface="Lato" panose="020F0502020204030203" pitchFamily="34" charset="0"/>
                <a:ea typeface="Lato" panose="020F0502020204030203" pitchFamily="34" charset="0"/>
                <a:cs typeface="Lato" panose="020F0502020204030203" pitchFamily="34" charset="0"/>
              </a:defRPr>
            </a:lvl3pPr>
            <a:lvl4pPr>
              <a:defRPr b="0" i="0">
                <a:latin typeface="Lato" panose="020F0502020204030203" pitchFamily="34" charset="0"/>
                <a:ea typeface="Lato" panose="020F0502020204030203" pitchFamily="34" charset="0"/>
                <a:cs typeface="Lato" panose="020F0502020204030203" pitchFamily="34" charset="0"/>
              </a:defRPr>
            </a:lvl4pPr>
            <a:lvl5pPr>
              <a:defRPr b="0" i="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6836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ible Ver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713221" y="429598"/>
            <a:ext cx="7473085" cy="3680039"/>
          </a:xfrm>
        </p:spPr>
        <p:txBody>
          <a:bodyPr anchor="ctr"/>
          <a:lstStyle>
            <a:lvl1pPr marL="0" marR="0" indent="0" algn="l" defTabSz="457200" rtl="0" eaLnBrk="1" fontAlgn="auto" latinLnBrk="0" hangingPunct="1">
              <a:lnSpc>
                <a:spcPct val="100000"/>
              </a:lnSpc>
              <a:spcBef>
                <a:spcPct val="20000"/>
              </a:spcBef>
              <a:spcAft>
                <a:spcPts val="0"/>
              </a:spcAft>
              <a:buClrTx/>
              <a:buSzTx/>
              <a:buFont typeface="Arial"/>
              <a:buNone/>
              <a:tabLst/>
              <a:defRPr>
                <a:solidFill>
                  <a:schemeClr val="bg2">
                    <a:lumMod val="10000"/>
                  </a:schemeClr>
                </a:solidFill>
                <a:latin typeface="Book Antiqua" panose="02040602050305030304" pitchFamily="18" charset="0"/>
                <a:ea typeface="Lato" panose="020F0502020204030203" pitchFamily="34" charset="0"/>
                <a:cs typeface="Lato" panose="020F050202020403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For God so loved the world, that He gave His only begotten Son, that whoever believes in Him shall not perish, but have eternal life.</a:t>
            </a:r>
          </a:p>
        </p:txBody>
      </p:sp>
      <p:sp>
        <p:nvSpPr>
          <p:cNvPr id="3" name="Text Placeholder 2"/>
          <p:cNvSpPr>
            <a:spLocks noGrp="1"/>
          </p:cNvSpPr>
          <p:nvPr>
            <p:ph type="body" sz="quarter" idx="11" hasCustomPrompt="1"/>
          </p:nvPr>
        </p:nvSpPr>
        <p:spPr>
          <a:xfrm>
            <a:off x="713221" y="4109637"/>
            <a:ext cx="4156042" cy="522988"/>
          </a:xfrm>
        </p:spPr>
        <p:txBody>
          <a:bodyPr>
            <a:normAutofit/>
          </a:bodyPr>
          <a:lstStyle>
            <a:lvl1pPr marL="0" indent="0" algn="l">
              <a:buNone/>
              <a:defRPr sz="2800" b="1" i="0" baseline="0">
                <a:solidFill>
                  <a:schemeClr val="bg2">
                    <a:lumMod val="10000"/>
                  </a:schemeClr>
                </a:solidFill>
                <a:latin typeface="Lato" panose="020F0502020204030203" pitchFamily="34" charset="0"/>
                <a:ea typeface="Lato" panose="020F0502020204030203" pitchFamily="34" charset="0"/>
                <a:cs typeface="Lato" panose="020F050202020403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John 3:16</a:t>
            </a:r>
          </a:p>
        </p:txBody>
      </p:sp>
    </p:spTree>
    <p:extLst>
      <p:ext uri="{BB962C8B-B14F-4D97-AF65-F5344CB8AC3E}">
        <p14:creationId xmlns:p14="http://schemas.microsoft.com/office/powerpoint/2010/main" val="1649283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Full Single Stat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5285" y="465439"/>
            <a:ext cx="7913430" cy="4236288"/>
          </a:xfrm>
        </p:spPr>
        <p:txBody>
          <a:bodyPr anchor="ctr">
            <a:normAutofit/>
          </a:bodyPr>
          <a:lstStyle>
            <a:lvl1pPr algn="ctr">
              <a:defRPr sz="4000" b="1" i="0">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p>
        </p:txBody>
      </p:sp>
    </p:spTree>
    <p:extLst>
      <p:ext uri="{BB962C8B-B14F-4D97-AF65-F5344CB8AC3E}">
        <p14:creationId xmlns:p14="http://schemas.microsoft.com/office/powerpoint/2010/main" val="531764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p:bg>
      <p:bgPr>
        <a:solidFill>
          <a:schemeClr val="bg2">
            <a:lumMod val="10000"/>
          </a:schemeClr>
        </a:solid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8230" y="205979"/>
            <a:ext cx="791343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98230" y="1318483"/>
            <a:ext cx="791343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3260633"/>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5" r:id="rId3"/>
    <p:sldLayoutId id="2147483667" r:id="rId4"/>
    <p:sldLayoutId id="2147483668" r:id="rId5"/>
  </p:sldLayoutIdLst>
  <p:txStyles>
    <p:titleStyle>
      <a:lvl1pPr algn="l" defTabSz="457200" rtl="0" eaLnBrk="1" latinLnBrk="0" hangingPunct="1">
        <a:spcBef>
          <a:spcPct val="0"/>
        </a:spcBef>
        <a:buNone/>
        <a:defRPr sz="3600" b="1" i="0" kern="1200" spc="-150">
          <a:solidFill>
            <a:schemeClr val="tx1"/>
          </a:solidFill>
          <a:latin typeface="Lato" panose="020F0502020204030203" pitchFamily="34" charset="0"/>
          <a:ea typeface="Lato" panose="020F0502020204030203" pitchFamily="34" charset="0"/>
          <a:cs typeface="Lato" panose="020F0502020204030203" pitchFamily="34" charset="0"/>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88952" y="1420092"/>
            <a:ext cx="2089632" cy="3363913"/>
          </a:xfrm>
        </p:spPr>
        <p:txBody>
          <a:bodyPr/>
          <a:lstStyle/>
          <a:p>
            <a:r>
              <a:rPr lang="en-US" dirty="0"/>
              <a:t>6</a:t>
            </a:r>
          </a:p>
        </p:txBody>
      </p:sp>
      <p:sp>
        <p:nvSpPr>
          <p:cNvPr id="3" name="Subtitle 2"/>
          <p:cNvSpPr>
            <a:spLocks noGrp="1"/>
          </p:cNvSpPr>
          <p:nvPr>
            <p:ph type="subTitle" idx="1"/>
          </p:nvPr>
        </p:nvSpPr>
        <p:spPr>
          <a:xfrm>
            <a:off x="2921663" y="2711119"/>
            <a:ext cx="5633385" cy="1239893"/>
          </a:xfrm>
        </p:spPr>
        <p:txBody>
          <a:bodyPr/>
          <a:lstStyle/>
          <a:p>
            <a:r>
              <a:rPr lang="en-US" sz="3600" dirty="0"/>
              <a:t>Galatians: When the Gospel is Not the Gospel</a:t>
            </a:r>
          </a:p>
        </p:txBody>
      </p:sp>
    </p:spTree>
    <p:extLst>
      <p:ext uri="{BB962C8B-B14F-4D97-AF65-F5344CB8AC3E}">
        <p14:creationId xmlns:p14="http://schemas.microsoft.com/office/powerpoint/2010/main" val="469371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120F2-6304-DB7E-5496-DB1B4954CA7A}"/>
              </a:ext>
            </a:extLst>
          </p:cNvPr>
          <p:cNvSpPr>
            <a:spLocks noGrp="1"/>
          </p:cNvSpPr>
          <p:nvPr>
            <p:ph type="title"/>
          </p:nvPr>
        </p:nvSpPr>
        <p:spPr/>
        <p:txBody>
          <a:bodyPr/>
          <a:lstStyle/>
          <a:p>
            <a:r>
              <a:rPr lang="en-US" dirty="0"/>
              <a:t>A. Deserting the Gospel</a:t>
            </a:r>
          </a:p>
        </p:txBody>
      </p:sp>
      <p:sp>
        <p:nvSpPr>
          <p:cNvPr id="3" name="Text Placeholder 2">
            <a:extLst>
              <a:ext uri="{FF2B5EF4-FFF2-40B4-BE49-F238E27FC236}">
                <a16:creationId xmlns:a16="http://schemas.microsoft.com/office/drawing/2014/main" id="{0B00F2F0-B8E5-6011-DFC4-441922F28FA7}"/>
              </a:ext>
            </a:extLst>
          </p:cNvPr>
          <p:cNvSpPr>
            <a:spLocks noGrp="1"/>
          </p:cNvSpPr>
          <p:nvPr>
            <p:ph type="body" sz="quarter" idx="10"/>
          </p:nvPr>
        </p:nvSpPr>
        <p:spPr>
          <a:xfrm>
            <a:off x="598488" y="1251437"/>
            <a:ext cx="8124093" cy="3642243"/>
          </a:xfrm>
        </p:spPr>
        <p:txBody>
          <a:bodyPr/>
          <a:lstStyle/>
          <a:p>
            <a:pPr marL="640080" indent="-640080">
              <a:spcAft>
                <a:spcPts val="1200"/>
              </a:spcAft>
              <a:buFont typeface="+mj-lt"/>
              <a:buAutoNum type="arabicPeriod" startAt="4"/>
            </a:pPr>
            <a:r>
              <a:rPr lang="en-US" sz="4000" dirty="0"/>
              <a:t>A tainted gospel is disturbing, even </a:t>
            </a:r>
            <a:r>
              <a:rPr lang="en-US" sz="4000" b="1" u="sng" dirty="0">
                <a:latin typeface="Lato Black" panose="020F0502020204030203" pitchFamily="34" charset="0"/>
                <a:ea typeface="Lato Black" panose="020F0502020204030203" pitchFamily="34" charset="0"/>
                <a:cs typeface="Lato Black" panose="020F0502020204030203" pitchFamily="34" charset="0"/>
              </a:rPr>
              <a:t>destructive</a:t>
            </a:r>
            <a:r>
              <a:rPr lang="en-US" sz="4000" dirty="0"/>
              <a:t>, to those </a:t>
            </a:r>
            <a:br>
              <a:rPr lang="en-US" sz="4000" dirty="0"/>
            </a:br>
            <a:r>
              <a:rPr lang="en-US" sz="4000" dirty="0"/>
              <a:t>who listen, 1:7.</a:t>
            </a:r>
            <a:endParaRPr lang="en-US" sz="3200" b="1" u="sng" dirty="0">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33753319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148E2-A9FA-E1D4-C492-86FBA99450E3}"/>
              </a:ext>
            </a:extLst>
          </p:cNvPr>
          <p:cNvSpPr>
            <a:spLocks noGrp="1"/>
          </p:cNvSpPr>
          <p:nvPr>
            <p:ph type="title"/>
          </p:nvPr>
        </p:nvSpPr>
        <p:spPr/>
        <p:txBody>
          <a:bodyPr/>
          <a:lstStyle/>
          <a:p>
            <a:r>
              <a:rPr lang="en-US" dirty="0"/>
              <a:t>When the Gospel is Not the Gospel</a:t>
            </a:r>
          </a:p>
        </p:txBody>
      </p:sp>
      <p:sp>
        <p:nvSpPr>
          <p:cNvPr id="3" name="Text Placeholder 2">
            <a:extLst>
              <a:ext uri="{FF2B5EF4-FFF2-40B4-BE49-F238E27FC236}">
                <a16:creationId xmlns:a16="http://schemas.microsoft.com/office/drawing/2014/main" id="{BD8A1FCD-35AC-07D9-DA45-D70A477951E9}"/>
              </a:ext>
            </a:extLst>
          </p:cNvPr>
          <p:cNvSpPr>
            <a:spLocks noGrp="1"/>
          </p:cNvSpPr>
          <p:nvPr>
            <p:ph type="body" sz="quarter" idx="10"/>
          </p:nvPr>
        </p:nvSpPr>
        <p:spPr/>
        <p:txBody>
          <a:bodyPr>
            <a:normAutofit/>
          </a:bodyPr>
          <a:lstStyle/>
          <a:p>
            <a:pPr marL="697230" indent="-697230">
              <a:spcAft>
                <a:spcPts val="600"/>
              </a:spcAft>
              <a:buFont typeface="+mj-lt"/>
              <a:buAutoNum type="alphaUcPeriod"/>
            </a:pPr>
            <a:r>
              <a:rPr lang="en-US" sz="2400" dirty="0"/>
              <a:t>Deserting the Gospel</a:t>
            </a:r>
          </a:p>
          <a:p>
            <a:pPr marL="697230" indent="-697230">
              <a:buFont typeface="+mj-lt"/>
              <a:buAutoNum type="alphaUcPeriod"/>
            </a:pPr>
            <a:r>
              <a:rPr lang="en-US" sz="4800" b="1" dirty="0"/>
              <a:t>The Curse of </a:t>
            </a:r>
            <a:br>
              <a:rPr lang="en-US" sz="4800" b="1" dirty="0"/>
            </a:br>
            <a:r>
              <a:rPr lang="en-US" sz="4800" b="1" dirty="0"/>
              <a:t>Man-made Gospels</a:t>
            </a:r>
          </a:p>
        </p:txBody>
      </p:sp>
    </p:spTree>
    <p:extLst>
      <p:ext uri="{BB962C8B-B14F-4D97-AF65-F5344CB8AC3E}">
        <p14:creationId xmlns:p14="http://schemas.microsoft.com/office/powerpoint/2010/main" val="3516551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5F9DC-4501-F5A8-BAD0-5DA77071F6D0}"/>
              </a:ext>
            </a:extLst>
          </p:cNvPr>
          <p:cNvSpPr>
            <a:spLocks noGrp="1"/>
          </p:cNvSpPr>
          <p:nvPr>
            <p:ph type="title"/>
          </p:nvPr>
        </p:nvSpPr>
        <p:spPr/>
        <p:txBody>
          <a:bodyPr/>
          <a:lstStyle/>
          <a:p>
            <a:r>
              <a:rPr lang="en-US" dirty="0"/>
              <a:t>B. The Curse of Man-made Gospels</a:t>
            </a:r>
          </a:p>
        </p:txBody>
      </p:sp>
      <p:sp>
        <p:nvSpPr>
          <p:cNvPr id="3" name="Text Placeholder 2">
            <a:extLst>
              <a:ext uri="{FF2B5EF4-FFF2-40B4-BE49-F238E27FC236}">
                <a16:creationId xmlns:a16="http://schemas.microsoft.com/office/drawing/2014/main" id="{284DD557-162A-628E-68BC-16C9D7DCEEBD}"/>
              </a:ext>
            </a:extLst>
          </p:cNvPr>
          <p:cNvSpPr>
            <a:spLocks noGrp="1"/>
          </p:cNvSpPr>
          <p:nvPr>
            <p:ph type="body" sz="quarter" idx="10"/>
          </p:nvPr>
        </p:nvSpPr>
        <p:spPr/>
        <p:txBody>
          <a:bodyPr/>
          <a:lstStyle/>
          <a:p>
            <a:pPr marL="640080" indent="-640080">
              <a:spcAft>
                <a:spcPts val="1200"/>
              </a:spcAft>
              <a:buFont typeface="+mj-lt"/>
              <a:buAutoNum type="arabicPeriod"/>
            </a:pPr>
            <a:r>
              <a:rPr lang="en-US" sz="4000" dirty="0"/>
              <a:t>There is a </a:t>
            </a:r>
            <a:r>
              <a:rPr lang="en-US" sz="4000" b="1" u="sng" dirty="0">
                <a:latin typeface="Lato Black" panose="020F0502020204030203" pitchFamily="34" charset="0"/>
                <a:ea typeface="Lato Black" panose="020F0502020204030203" pitchFamily="34" charset="0"/>
                <a:cs typeface="Lato Black" panose="020F0502020204030203" pitchFamily="34" charset="0"/>
              </a:rPr>
              <a:t>curse</a:t>
            </a:r>
            <a:r>
              <a:rPr lang="en-US" sz="4000" dirty="0"/>
              <a:t> on anyone who alters the plain gospel.</a:t>
            </a:r>
          </a:p>
          <a:p>
            <a:pPr marL="1097280" lvl="1" indent="-640080"/>
            <a:r>
              <a:rPr lang="en-US" sz="3200" b="1" u="sng" dirty="0">
                <a:latin typeface="Lato Black" panose="020F0502020204030203" pitchFamily="34" charset="0"/>
                <a:ea typeface="Lato Black" panose="020F0502020204030203" pitchFamily="34" charset="0"/>
                <a:cs typeface="Lato Black" panose="020F0502020204030203" pitchFamily="34" charset="0"/>
              </a:rPr>
              <a:t>Galatians 1:8-10</a:t>
            </a:r>
          </a:p>
        </p:txBody>
      </p:sp>
    </p:spTree>
    <p:extLst>
      <p:ext uri="{BB962C8B-B14F-4D97-AF65-F5344CB8AC3E}">
        <p14:creationId xmlns:p14="http://schemas.microsoft.com/office/powerpoint/2010/main" val="19205154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3712BF-7126-523E-4788-562DAA9579AC}"/>
              </a:ext>
            </a:extLst>
          </p:cNvPr>
          <p:cNvSpPr>
            <a:spLocks noGrp="1"/>
          </p:cNvSpPr>
          <p:nvPr>
            <p:ph type="body" sz="quarter" idx="10"/>
          </p:nvPr>
        </p:nvSpPr>
        <p:spPr/>
        <p:txBody>
          <a:bodyPr>
            <a:normAutofit/>
          </a:bodyPr>
          <a:lstStyle/>
          <a:p>
            <a:r>
              <a:rPr lang="en-US" sz="2800" baseline="30000" dirty="0"/>
              <a:t>8</a:t>
            </a:r>
            <a:r>
              <a:rPr lang="en-US" sz="2800" dirty="0"/>
              <a:t> But even if we, or an angel from heaven, should preach to you a gospel contrary to what we have preached to you, he is to be accursed! </a:t>
            </a:r>
            <a:r>
              <a:rPr lang="en-US" sz="2800" baseline="30000" dirty="0"/>
              <a:t>9</a:t>
            </a:r>
            <a:r>
              <a:rPr lang="en-US" sz="2800" dirty="0"/>
              <a:t> As we have said before, so I say again now, if any man is preaching to you a gospel contrary to what you received, he is to be accursed!</a:t>
            </a:r>
          </a:p>
        </p:txBody>
      </p:sp>
      <p:sp>
        <p:nvSpPr>
          <p:cNvPr id="3" name="Text Placeholder 2">
            <a:extLst>
              <a:ext uri="{FF2B5EF4-FFF2-40B4-BE49-F238E27FC236}">
                <a16:creationId xmlns:a16="http://schemas.microsoft.com/office/drawing/2014/main" id="{03469110-9842-13C0-8F75-7E6A8D73E3E5}"/>
              </a:ext>
            </a:extLst>
          </p:cNvPr>
          <p:cNvSpPr>
            <a:spLocks noGrp="1"/>
          </p:cNvSpPr>
          <p:nvPr>
            <p:ph type="body" sz="quarter" idx="11"/>
          </p:nvPr>
        </p:nvSpPr>
        <p:spPr/>
        <p:txBody>
          <a:bodyPr/>
          <a:lstStyle/>
          <a:p>
            <a:r>
              <a:rPr lang="en-US" dirty="0"/>
              <a:t>- Galatians 1:8-9</a:t>
            </a:r>
          </a:p>
        </p:txBody>
      </p:sp>
    </p:spTree>
    <p:extLst>
      <p:ext uri="{BB962C8B-B14F-4D97-AF65-F5344CB8AC3E}">
        <p14:creationId xmlns:p14="http://schemas.microsoft.com/office/powerpoint/2010/main" val="1261981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3712BF-7126-523E-4788-562DAA9579AC}"/>
              </a:ext>
            </a:extLst>
          </p:cNvPr>
          <p:cNvSpPr>
            <a:spLocks noGrp="1"/>
          </p:cNvSpPr>
          <p:nvPr>
            <p:ph type="body" sz="quarter" idx="10"/>
          </p:nvPr>
        </p:nvSpPr>
        <p:spPr/>
        <p:txBody>
          <a:bodyPr>
            <a:normAutofit/>
          </a:bodyPr>
          <a:lstStyle/>
          <a:p>
            <a:r>
              <a:rPr lang="en-US" sz="2800" dirty="0"/>
              <a:t>For am I now seeking the favor of men, or of God? Or am I striving to please men? If I were still trying to please men, I would not be a bond-servant of Christ.</a:t>
            </a:r>
          </a:p>
        </p:txBody>
      </p:sp>
      <p:sp>
        <p:nvSpPr>
          <p:cNvPr id="3" name="Text Placeholder 2">
            <a:extLst>
              <a:ext uri="{FF2B5EF4-FFF2-40B4-BE49-F238E27FC236}">
                <a16:creationId xmlns:a16="http://schemas.microsoft.com/office/drawing/2014/main" id="{03469110-9842-13C0-8F75-7E6A8D73E3E5}"/>
              </a:ext>
            </a:extLst>
          </p:cNvPr>
          <p:cNvSpPr>
            <a:spLocks noGrp="1"/>
          </p:cNvSpPr>
          <p:nvPr>
            <p:ph type="body" sz="quarter" idx="11"/>
          </p:nvPr>
        </p:nvSpPr>
        <p:spPr/>
        <p:txBody>
          <a:bodyPr/>
          <a:lstStyle/>
          <a:p>
            <a:r>
              <a:rPr lang="en-US" dirty="0"/>
              <a:t>- Galatians 1:10</a:t>
            </a:r>
          </a:p>
        </p:txBody>
      </p:sp>
    </p:spTree>
    <p:extLst>
      <p:ext uri="{BB962C8B-B14F-4D97-AF65-F5344CB8AC3E}">
        <p14:creationId xmlns:p14="http://schemas.microsoft.com/office/powerpoint/2010/main" val="26153999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5F9DC-4501-F5A8-BAD0-5DA77071F6D0}"/>
              </a:ext>
            </a:extLst>
          </p:cNvPr>
          <p:cNvSpPr>
            <a:spLocks noGrp="1"/>
          </p:cNvSpPr>
          <p:nvPr>
            <p:ph type="title"/>
          </p:nvPr>
        </p:nvSpPr>
        <p:spPr/>
        <p:txBody>
          <a:bodyPr>
            <a:normAutofit/>
          </a:bodyPr>
          <a:lstStyle/>
          <a:p>
            <a:r>
              <a:rPr lang="en-US" dirty="0"/>
              <a:t>B. The Curse of Man-made Gospels</a:t>
            </a:r>
          </a:p>
        </p:txBody>
      </p:sp>
      <p:sp>
        <p:nvSpPr>
          <p:cNvPr id="3" name="Text Placeholder 2">
            <a:extLst>
              <a:ext uri="{FF2B5EF4-FFF2-40B4-BE49-F238E27FC236}">
                <a16:creationId xmlns:a16="http://schemas.microsoft.com/office/drawing/2014/main" id="{284DD557-162A-628E-68BC-16C9D7DCEEBD}"/>
              </a:ext>
            </a:extLst>
          </p:cNvPr>
          <p:cNvSpPr>
            <a:spLocks noGrp="1"/>
          </p:cNvSpPr>
          <p:nvPr>
            <p:ph type="body" sz="quarter" idx="10"/>
          </p:nvPr>
        </p:nvSpPr>
        <p:spPr/>
        <p:txBody>
          <a:bodyPr/>
          <a:lstStyle/>
          <a:p>
            <a:pPr marL="742950" indent="-742950">
              <a:spcAft>
                <a:spcPts val="1200"/>
              </a:spcAft>
              <a:buFont typeface="+mj-lt"/>
              <a:buAutoNum type="arabicPeriod" startAt="2"/>
            </a:pPr>
            <a:r>
              <a:rPr lang="en-US" sz="4000" dirty="0"/>
              <a:t>When pleasing </a:t>
            </a:r>
            <a:r>
              <a:rPr lang="en-US" sz="4000" b="1" u="sng" dirty="0">
                <a:latin typeface="Lato Black" panose="020F0502020204030203" pitchFamily="34" charset="0"/>
                <a:ea typeface="Lato Black" panose="020F0502020204030203" pitchFamily="34" charset="0"/>
                <a:cs typeface="Lato Black" panose="020F0502020204030203" pitchFamily="34" charset="0"/>
              </a:rPr>
              <a:t>man</a:t>
            </a:r>
            <a:r>
              <a:rPr lang="en-US" sz="4000" dirty="0"/>
              <a:t> becomes more important than pleasing </a:t>
            </a:r>
            <a:r>
              <a:rPr lang="en-US" sz="4000" b="1" u="sng" dirty="0">
                <a:latin typeface="Lato Black" panose="020F0502020204030203" pitchFamily="34" charset="0"/>
                <a:ea typeface="Lato Black" panose="020F0502020204030203" pitchFamily="34" charset="0"/>
                <a:cs typeface="Lato Black" panose="020F0502020204030203" pitchFamily="34" charset="0"/>
              </a:rPr>
              <a:t>God</a:t>
            </a:r>
            <a:r>
              <a:rPr lang="en-US" sz="4000" dirty="0"/>
              <a:t> the plain </a:t>
            </a:r>
            <a:r>
              <a:rPr lang="en-US" sz="4000"/>
              <a:t>gospel gets </a:t>
            </a:r>
            <a:r>
              <a:rPr lang="en-US" sz="4000" dirty="0"/>
              <a:t>distorted, 1:10. </a:t>
            </a:r>
            <a:endParaRPr lang="en-US" sz="3200" b="1" u="sng" dirty="0">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3044420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3712BF-7126-523E-4788-562DAA9579AC}"/>
              </a:ext>
            </a:extLst>
          </p:cNvPr>
          <p:cNvSpPr>
            <a:spLocks noGrp="1"/>
          </p:cNvSpPr>
          <p:nvPr>
            <p:ph type="body" sz="quarter" idx="10"/>
          </p:nvPr>
        </p:nvSpPr>
        <p:spPr/>
        <p:txBody>
          <a:bodyPr>
            <a:normAutofit/>
          </a:bodyPr>
          <a:lstStyle/>
          <a:p>
            <a:r>
              <a:rPr lang="en-US" sz="2800" dirty="0"/>
              <a:t>For am I now seeking the favor of men, or of God? Or am I striving to please men? If I were still trying to please men, I would not be a bond-servant of Christ.</a:t>
            </a:r>
          </a:p>
        </p:txBody>
      </p:sp>
      <p:sp>
        <p:nvSpPr>
          <p:cNvPr id="3" name="Text Placeholder 2">
            <a:extLst>
              <a:ext uri="{FF2B5EF4-FFF2-40B4-BE49-F238E27FC236}">
                <a16:creationId xmlns:a16="http://schemas.microsoft.com/office/drawing/2014/main" id="{03469110-9842-13C0-8F75-7E6A8D73E3E5}"/>
              </a:ext>
            </a:extLst>
          </p:cNvPr>
          <p:cNvSpPr>
            <a:spLocks noGrp="1"/>
          </p:cNvSpPr>
          <p:nvPr>
            <p:ph type="body" sz="quarter" idx="11"/>
          </p:nvPr>
        </p:nvSpPr>
        <p:spPr/>
        <p:txBody>
          <a:bodyPr/>
          <a:lstStyle/>
          <a:p>
            <a:r>
              <a:rPr lang="en-US" dirty="0"/>
              <a:t>- Galatians 1:10</a:t>
            </a:r>
          </a:p>
        </p:txBody>
      </p:sp>
    </p:spTree>
    <p:extLst>
      <p:ext uri="{BB962C8B-B14F-4D97-AF65-F5344CB8AC3E}">
        <p14:creationId xmlns:p14="http://schemas.microsoft.com/office/powerpoint/2010/main" val="3146052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5F9DC-4501-F5A8-BAD0-5DA77071F6D0}"/>
              </a:ext>
            </a:extLst>
          </p:cNvPr>
          <p:cNvSpPr>
            <a:spLocks noGrp="1"/>
          </p:cNvSpPr>
          <p:nvPr>
            <p:ph type="title"/>
          </p:nvPr>
        </p:nvSpPr>
        <p:spPr/>
        <p:txBody>
          <a:bodyPr/>
          <a:lstStyle/>
          <a:p>
            <a:r>
              <a:rPr lang="en-US" dirty="0"/>
              <a:t>B. The Curse of Man-made Gospels</a:t>
            </a:r>
          </a:p>
        </p:txBody>
      </p:sp>
      <p:sp>
        <p:nvSpPr>
          <p:cNvPr id="3" name="Text Placeholder 2">
            <a:extLst>
              <a:ext uri="{FF2B5EF4-FFF2-40B4-BE49-F238E27FC236}">
                <a16:creationId xmlns:a16="http://schemas.microsoft.com/office/drawing/2014/main" id="{284DD557-162A-628E-68BC-16C9D7DCEEBD}"/>
              </a:ext>
            </a:extLst>
          </p:cNvPr>
          <p:cNvSpPr>
            <a:spLocks noGrp="1"/>
          </p:cNvSpPr>
          <p:nvPr>
            <p:ph type="body" sz="quarter" idx="10"/>
          </p:nvPr>
        </p:nvSpPr>
        <p:spPr/>
        <p:txBody>
          <a:bodyPr/>
          <a:lstStyle/>
          <a:p>
            <a:pPr marL="742950" indent="-742950">
              <a:spcAft>
                <a:spcPts val="1200"/>
              </a:spcAft>
              <a:buFont typeface="+mj-lt"/>
              <a:buAutoNum type="arabicPeriod" startAt="3"/>
            </a:pPr>
            <a:r>
              <a:rPr lang="en-US" sz="4000" dirty="0"/>
              <a:t>Any gospel that comes from a </a:t>
            </a:r>
            <a:r>
              <a:rPr lang="en-US" sz="4000" b="1" u="sng" dirty="0">
                <a:latin typeface="Lato Black" panose="020F0502020204030203" pitchFamily="34" charset="0"/>
                <a:ea typeface="Lato Black" panose="020F0502020204030203" pitchFamily="34" charset="0"/>
                <a:cs typeface="Lato Black" panose="020F0502020204030203" pitchFamily="34" charset="0"/>
              </a:rPr>
              <a:t>man</a:t>
            </a:r>
            <a:r>
              <a:rPr lang="en-US" sz="4000" dirty="0"/>
              <a:t> is not the true gospel.</a:t>
            </a:r>
          </a:p>
          <a:p>
            <a:pPr marL="1097280" lvl="1" indent="-640080"/>
            <a:r>
              <a:rPr lang="en-US" sz="3200" b="1" u="sng" dirty="0">
                <a:latin typeface="Lato Black" panose="020F0502020204030203" pitchFamily="34" charset="0"/>
                <a:ea typeface="Lato Black" panose="020F0502020204030203" pitchFamily="34" charset="0"/>
                <a:cs typeface="Lato Black" panose="020F0502020204030203" pitchFamily="34" charset="0"/>
              </a:rPr>
              <a:t>Galatians 1:11-12</a:t>
            </a:r>
          </a:p>
        </p:txBody>
      </p:sp>
    </p:spTree>
    <p:extLst>
      <p:ext uri="{BB962C8B-B14F-4D97-AF65-F5344CB8AC3E}">
        <p14:creationId xmlns:p14="http://schemas.microsoft.com/office/powerpoint/2010/main" val="11181703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3712BF-7126-523E-4788-562DAA9579AC}"/>
              </a:ext>
            </a:extLst>
          </p:cNvPr>
          <p:cNvSpPr>
            <a:spLocks noGrp="1"/>
          </p:cNvSpPr>
          <p:nvPr>
            <p:ph type="body" sz="quarter" idx="10"/>
          </p:nvPr>
        </p:nvSpPr>
        <p:spPr/>
        <p:txBody>
          <a:bodyPr>
            <a:normAutofit/>
          </a:bodyPr>
          <a:lstStyle/>
          <a:p>
            <a:r>
              <a:rPr lang="en-US" sz="2800" baseline="30000" dirty="0"/>
              <a:t>11</a:t>
            </a:r>
            <a:r>
              <a:rPr lang="en-US" sz="2800" dirty="0"/>
              <a:t> For I would have you know, brethren, that the gospel which was preached by me is not according to man. </a:t>
            </a:r>
            <a:r>
              <a:rPr lang="en-US" sz="2800" baseline="30000" dirty="0"/>
              <a:t>12</a:t>
            </a:r>
            <a:r>
              <a:rPr lang="en-US" sz="2800" dirty="0"/>
              <a:t> For I neither received it from man, nor was I taught it, but I received it through a revelation of Jesus Christ.</a:t>
            </a:r>
          </a:p>
        </p:txBody>
      </p:sp>
      <p:sp>
        <p:nvSpPr>
          <p:cNvPr id="3" name="Text Placeholder 2">
            <a:extLst>
              <a:ext uri="{FF2B5EF4-FFF2-40B4-BE49-F238E27FC236}">
                <a16:creationId xmlns:a16="http://schemas.microsoft.com/office/drawing/2014/main" id="{03469110-9842-13C0-8F75-7E6A8D73E3E5}"/>
              </a:ext>
            </a:extLst>
          </p:cNvPr>
          <p:cNvSpPr>
            <a:spLocks noGrp="1"/>
          </p:cNvSpPr>
          <p:nvPr>
            <p:ph type="body" sz="quarter" idx="11"/>
          </p:nvPr>
        </p:nvSpPr>
        <p:spPr/>
        <p:txBody>
          <a:bodyPr/>
          <a:lstStyle/>
          <a:p>
            <a:r>
              <a:rPr lang="en-US" dirty="0"/>
              <a:t>- Galatians 1:11-12</a:t>
            </a:r>
          </a:p>
        </p:txBody>
      </p:sp>
    </p:spTree>
    <p:extLst>
      <p:ext uri="{BB962C8B-B14F-4D97-AF65-F5344CB8AC3E}">
        <p14:creationId xmlns:p14="http://schemas.microsoft.com/office/powerpoint/2010/main" val="24206157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148E2-A9FA-E1D4-C492-86FBA99450E3}"/>
              </a:ext>
            </a:extLst>
          </p:cNvPr>
          <p:cNvSpPr>
            <a:spLocks noGrp="1"/>
          </p:cNvSpPr>
          <p:nvPr>
            <p:ph type="title"/>
          </p:nvPr>
        </p:nvSpPr>
        <p:spPr/>
        <p:txBody>
          <a:bodyPr/>
          <a:lstStyle/>
          <a:p>
            <a:r>
              <a:rPr lang="en-US" dirty="0"/>
              <a:t>When the Gospel is Not the Gospel</a:t>
            </a:r>
          </a:p>
        </p:txBody>
      </p:sp>
      <p:sp>
        <p:nvSpPr>
          <p:cNvPr id="3" name="Text Placeholder 2">
            <a:extLst>
              <a:ext uri="{FF2B5EF4-FFF2-40B4-BE49-F238E27FC236}">
                <a16:creationId xmlns:a16="http://schemas.microsoft.com/office/drawing/2014/main" id="{BD8A1FCD-35AC-07D9-DA45-D70A477951E9}"/>
              </a:ext>
            </a:extLst>
          </p:cNvPr>
          <p:cNvSpPr>
            <a:spLocks noGrp="1"/>
          </p:cNvSpPr>
          <p:nvPr>
            <p:ph type="body" sz="quarter" idx="10"/>
          </p:nvPr>
        </p:nvSpPr>
        <p:spPr/>
        <p:txBody>
          <a:bodyPr>
            <a:normAutofit/>
          </a:bodyPr>
          <a:lstStyle/>
          <a:p>
            <a:pPr marL="697230" indent="-697230">
              <a:buFont typeface="+mj-lt"/>
              <a:buAutoNum type="alphaUcPeriod"/>
            </a:pPr>
            <a:r>
              <a:rPr lang="en-US" sz="2400" dirty="0"/>
              <a:t>Deserting the Gospel</a:t>
            </a:r>
          </a:p>
          <a:p>
            <a:pPr marL="697230" indent="-697230">
              <a:buFont typeface="+mj-lt"/>
              <a:buAutoNum type="alphaUcPeriod"/>
            </a:pPr>
            <a:r>
              <a:rPr lang="en-US" sz="2400" dirty="0"/>
              <a:t>The Curse of Man-made Gospels</a:t>
            </a:r>
          </a:p>
          <a:p>
            <a:pPr marL="697230" indent="-697230">
              <a:buFont typeface="+mj-lt"/>
              <a:buAutoNum type="alphaUcPeriod"/>
            </a:pPr>
            <a:r>
              <a:rPr lang="en-US" sz="4800" b="1" dirty="0"/>
              <a:t>The Gospel’s </a:t>
            </a:r>
            <a:br>
              <a:rPr lang="en-US" sz="4800" b="1" dirty="0"/>
            </a:br>
            <a:r>
              <a:rPr lang="en-US" sz="4800" b="1" dirty="0"/>
              <a:t>Original Intention</a:t>
            </a:r>
          </a:p>
        </p:txBody>
      </p:sp>
    </p:spTree>
    <p:extLst>
      <p:ext uri="{BB962C8B-B14F-4D97-AF65-F5344CB8AC3E}">
        <p14:creationId xmlns:p14="http://schemas.microsoft.com/office/powerpoint/2010/main" val="3180125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148E2-A9FA-E1D4-C492-86FBA99450E3}"/>
              </a:ext>
            </a:extLst>
          </p:cNvPr>
          <p:cNvSpPr>
            <a:spLocks noGrp="1"/>
          </p:cNvSpPr>
          <p:nvPr>
            <p:ph type="title"/>
          </p:nvPr>
        </p:nvSpPr>
        <p:spPr/>
        <p:txBody>
          <a:bodyPr/>
          <a:lstStyle/>
          <a:p>
            <a:r>
              <a:rPr lang="en-US" dirty="0"/>
              <a:t>When the Gospel is Not the Gospel</a:t>
            </a:r>
          </a:p>
        </p:txBody>
      </p:sp>
      <p:sp>
        <p:nvSpPr>
          <p:cNvPr id="3" name="Text Placeholder 2">
            <a:extLst>
              <a:ext uri="{FF2B5EF4-FFF2-40B4-BE49-F238E27FC236}">
                <a16:creationId xmlns:a16="http://schemas.microsoft.com/office/drawing/2014/main" id="{BD8A1FCD-35AC-07D9-DA45-D70A477951E9}"/>
              </a:ext>
            </a:extLst>
          </p:cNvPr>
          <p:cNvSpPr>
            <a:spLocks noGrp="1"/>
          </p:cNvSpPr>
          <p:nvPr>
            <p:ph type="body" sz="quarter" idx="10"/>
          </p:nvPr>
        </p:nvSpPr>
        <p:spPr/>
        <p:txBody>
          <a:bodyPr>
            <a:normAutofit/>
          </a:bodyPr>
          <a:lstStyle/>
          <a:p>
            <a:pPr marL="697230" indent="-697230">
              <a:buFont typeface="+mj-lt"/>
              <a:buAutoNum type="alphaUcPeriod"/>
            </a:pPr>
            <a:r>
              <a:rPr lang="en-US" sz="4400" b="1" dirty="0"/>
              <a:t>Deserting the Gospel</a:t>
            </a:r>
          </a:p>
        </p:txBody>
      </p:sp>
    </p:spTree>
    <p:extLst>
      <p:ext uri="{BB962C8B-B14F-4D97-AF65-F5344CB8AC3E}">
        <p14:creationId xmlns:p14="http://schemas.microsoft.com/office/powerpoint/2010/main" val="16014245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1B810-BAE4-E4CD-3AAF-1A2DEF4412C7}"/>
              </a:ext>
            </a:extLst>
          </p:cNvPr>
          <p:cNvSpPr>
            <a:spLocks noGrp="1"/>
          </p:cNvSpPr>
          <p:nvPr>
            <p:ph type="title"/>
          </p:nvPr>
        </p:nvSpPr>
        <p:spPr/>
        <p:txBody>
          <a:bodyPr/>
          <a:lstStyle/>
          <a:p>
            <a:r>
              <a:rPr lang="en-US" dirty="0"/>
              <a:t>C. The Gospel’s Original Intention</a:t>
            </a:r>
          </a:p>
        </p:txBody>
      </p:sp>
      <p:sp>
        <p:nvSpPr>
          <p:cNvPr id="3" name="Text Placeholder 2">
            <a:extLst>
              <a:ext uri="{FF2B5EF4-FFF2-40B4-BE49-F238E27FC236}">
                <a16:creationId xmlns:a16="http://schemas.microsoft.com/office/drawing/2014/main" id="{698BF54A-ABCF-CF6B-4C83-845466E4D027}"/>
              </a:ext>
            </a:extLst>
          </p:cNvPr>
          <p:cNvSpPr>
            <a:spLocks noGrp="1"/>
          </p:cNvSpPr>
          <p:nvPr>
            <p:ph type="body" sz="quarter" idx="10"/>
          </p:nvPr>
        </p:nvSpPr>
        <p:spPr>
          <a:xfrm>
            <a:off x="598488" y="1251437"/>
            <a:ext cx="8060482" cy="3642243"/>
          </a:xfrm>
        </p:spPr>
        <p:txBody>
          <a:bodyPr/>
          <a:lstStyle/>
          <a:p>
            <a:pPr marL="742950" indent="-742950">
              <a:spcAft>
                <a:spcPts val="1200"/>
              </a:spcAft>
              <a:buFont typeface="+mj-lt"/>
              <a:buAutoNum type="arabicPeriod"/>
            </a:pPr>
            <a:r>
              <a:rPr lang="en-US" sz="4000" dirty="0"/>
              <a:t>The truth of the gospel must always remain with the </a:t>
            </a:r>
            <a:r>
              <a:rPr lang="en-US" sz="4000" b="1" u="sng" dirty="0">
                <a:latin typeface="Lato Black" panose="020F0502020204030203" pitchFamily="34" charset="0"/>
                <a:ea typeface="Lato Black" panose="020F0502020204030203" pitchFamily="34" charset="0"/>
                <a:cs typeface="Lato Black" panose="020F0502020204030203" pitchFamily="34" charset="0"/>
              </a:rPr>
              <a:t>church</a:t>
            </a:r>
            <a:r>
              <a:rPr lang="en-US" sz="4000" dirty="0"/>
              <a:t>.</a:t>
            </a:r>
          </a:p>
          <a:p>
            <a:pPr marL="1097280" lvl="1" indent="-640080"/>
            <a:r>
              <a:rPr lang="en-US" sz="3200" b="1" u="sng" dirty="0">
                <a:latin typeface="Lato Black" panose="020F0502020204030203" pitchFamily="34" charset="0"/>
                <a:ea typeface="Lato Black" panose="020F0502020204030203" pitchFamily="34" charset="0"/>
                <a:cs typeface="Lato Black" panose="020F0502020204030203" pitchFamily="34" charset="0"/>
              </a:rPr>
              <a:t>Galatians 2:4-7</a:t>
            </a:r>
          </a:p>
        </p:txBody>
      </p:sp>
    </p:spTree>
    <p:extLst>
      <p:ext uri="{BB962C8B-B14F-4D97-AF65-F5344CB8AC3E}">
        <p14:creationId xmlns:p14="http://schemas.microsoft.com/office/powerpoint/2010/main" val="2491878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0AD7C8-6ABF-D77E-3344-A405F57A95BF}"/>
              </a:ext>
            </a:extLst>
          </p:cNvPr>
          <p:cNvSpPr>
            <a:spLocks noGrp="1"/>
          </p:cNvSpPr>
          <p:nvPr>
            <p:ph type="body" sz="quarter" idx="10"/>
          </p:nvPr>
        </p:nvSpPr>
        <p:spPr/>
        <p:txBody>
          <a:bodyPr>
            <a:normAutofit/>
          </a:bodyPr>
          <a:lstStyle/>
          <a:p>
            <a:r>
              <a:rPr lang="en-US" sz="2800" baseline="30000" dirty="0"/>
              <a:t>4</a:t>
            </a:r>
            <a:r>
              <a:rPr lang="en-US" sz="2800" dirty="0"/>
              <a:t> But it was because of the false brethren secretly brought in, who had sneaked in to spy out our liberty which we have in Christ Jesus, in order to bring us into bondage. </a:t>
            </a:r>
            <a:br>
              <a:rPr lang="en-US" sz="2800" dirty="0"/>
            </a:br>
            <a:r>
              <a:rPr lang="en-US" sz="2800" baseline="30000" dirty="0"/>
              <a:t>5</a:t>
            </a:r>
            <a:r>
              <a:rPr lang="en-US" sz="2800" dirty="0"/>
              <a:t> But we did not yield in subjection to them for even an hour, so that the truth of the gospel would remain with you.</a:t>
            </a:r>
          </a:p>
        </p:txBody>
      </p:sp>
      <p:sp>
        <p:nvSpPr>
          <p:cNvPr id="3" name="Text Placeholder 2">
            <a:extLst>
              <a:ext uri="{FF2B5EF4-FFF2-40B4-BE49-F238E27FC236}">
                <a16:creationId xmlns:a16="http://schemas.microsoft.com/office/drawing/2014/main" id="{F1001C82-2D41-893A-3D84-628F07F535FF}"/>
              </a:ext>
            </a:extLst>
          </p:cNvPr>
          <p:cNvSpPr>
            <a:spLocks noGrp="1"/>
          </p:cNvSpPr>
          <p:nvPr>
            <p:ph type="body" sz="quarter" idx="11"/>
          </p:nvPr>
        </p:nvSpPr>
        <p:spPr/>
        <p:txBody>
          <a:bodyPr/>
          <a:lstStyle/>
          <a:p>
            <a:r>
              <a:rPr lang="en-US" dirty="0"/>
              <a:t>- Galatians 2:4-5</a:t>
            </a:r>
          </a:p>
        </p:txBody>
      </p:sp>
    </p:spTree>
    <p:extLst>
      <p:ext uri="{BB962C8B-B14F-4D97-AF65-F5344CB8AC3E}">
        <p14:creationId xmlns:p14="http://schemas.microsoft.com/office/powerpoint/2010/main" val="38009600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0AD7C8-6ABF-D77E-3344-A405F57A95BF}"/>
              </a:ext>
            </a:extLst>
          </p:cNvPr>
          <p:cNvSpPr>
            <a:spLocks noGrp="1"/>
          </p:cNvSpPr>
          <p:nvPr>
            <p:ph type="body" sz="quarter" idx="10"/>
          </p:nvPr>
        </p:nvSpPr>
        <p:spPr/>
        <p:txBody>
          <a:bodyPr>
            <a:normAutofit/>
          </a:bodyPr>
          <a:lstStyle/>
          <a:p>
            <a:r>
              <a:rPr lang="en-US" sz="2800" dirty="0"/>
              <a:t>But from those who were of high reputation (what they were makes no difference to me; God shows no partiality)—well, those who were of reputation contributed nothing to me.</a:t>
            </a:r>
          </a:p>
        </p:txBody>
      </p:sp>
      <p:sp>
        <p:nvSpPr>
          <p:cNvPr id="3" name="Text Placeholder 2">
            <a:extLst>
              <a:ext uri="{FF2B5EF4-FFF2-40B4-BE49-F238E27FC236}">
                <a16:creationId xmlns:a16="http://schemas.microsoft.com/office/drawing/2014/main" id="{F1001C82-2D41-893A-3D84-628F07F535FF}"/>
              </a:ext>
            </a:extLst>
          </p:cNvPr>
          <p:cNvSpPr>
            <a:spLocks noGrp="1"/>
          </p:cNvSpPr>
          <p:nvPr>
            <p:ph type="body" sz="quarter" idx="11"/>
          </p:nvPr>
        </p:nvSpPr>
        <p:spPr/>
        <p:txBody>
          <a:bodyPr/>
          <a:lstStyle/>
          <a:p>
            <a:r>
              <a:rPr lang="en-US" dirty="0"/>
              <a:t>- Galatians 2:6</a:t>
            </a:r>
          </a:p>
        </p:txBody>
      </p:sp>
    </p:spTree>
    <p:extLst>
      <p:ext uri="{BB962C8B-B14F-4D97-AF65-F5344CB8AC3E}">
        <p14:creationId xmlns:p14="http://schemas.microsoft.com/office/powerpoint/2010/main" val="8863380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0AD7C8-6ABF-D77E-3344-A405F57A95BF}"/>
              </a:ext>
            </a:extLst>
          </p:cNvPr>
          <p:cNvSpPr>
            <a:spLocks noGrp="1"/>
          </p:cNvSpPr>
          <p:nvPr>
            <p:ph type="body" sz="quarter" idx="10"/>
          </p:nvPr>
        </p:nvSpPr>
        <p:spPr>
          <a:xfrm>
            <a:off x="713221" y="429598"/>
            <a:ext cx="6697395" cy="3680039"/>
          </a:xfrm>
        </p:spPr>
        <p:txBody>
          <a:bodyPr>
            <a:normAutofit/>
          </a:bodyPr>
          <a:lstStyle/>
          <a:p>
            <a:r>
              <a:rPr lang="en-US" sz="2800" dirty="0"/>
              <a:t>But on the contrary, seeing that I had been entrusted with the gospel to the uncircumcised, just as Peter had been to the circumcised</a:t>
            </a:r>
          </a:p>
        </p:txBody>
      </p:sp>
      <p:sp>
        <p:nvSpPr>
          <p:cNvPr id="3" name="Text Placeholder 2">
            <a:extLst>
              <a:ext uri="{FF2B5EF4-FFF2-40B4-BE49-F238E27FC236}">
                <a16:creationId xmlns:a16="http://schemas.microsoft.com/office/drawing/2014/main" id="{F1001C82-2D41-893A-3D84-628F07F535FF}"/>
              </a:ext>
            </a:extLst>
          </p:cNvPr>
          <p:cNvSpPr>
            <a:spLocks noGrp="1"/>
          </p:cNvSpPr>
          <p:nvPr>
            <p:ph type="body" sz="quarter" idx="11"/>
          </p:nvPr>
        </p:nvSpPr>
        <p:spPr/>
        <p:txBody>
          <a:bodyPr/>
          <a:lstStyle/>
          <a:p>
            <a:r>
              <a:rPr lang="en-US" dirty="0"/>
              <a:t>- Galatians 2:7</a:t>
            </a:r>
          </a:p>
        </p:txBody>
      </p:sp>
    </p:spTree>
    <p:extLst>
      <p:ext uri="{BB962C8B-B14F-4D97-AF65-F5344CB8AC3E}">
        <p14:creationId xmlns:p14="http://schemas.microsoft.com/office/powerpoint/2010/main" val="25374129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1B810-BAE4-E4CD-3AAF-1A2DEF4412C7}"/>
              </a:ext>
            </a:extLst>
          </p:cNvPr>
          <p:cNvSpPr>
            <a:spLocks noGrp="1"/>
          </p:cNvSpPr>
          <p:nvPr>
            <p:ph type="title"/>
          </p:nvPr>
        </p:nvSpPr>
        <p:spPr/>
        <p:txBody>
          <a:bodyPr/>
          <a:lstStyle/>
          <a:p>
            <a:r>
              <a:rPr lang="en-US" dirty="0"/>
              <a:t>C. The Gospel’s Original Intention</a:t>
            </a:r>
          </a:p>
        </p:txBody>
      </p:sp>
      <p:sp>
        <p:nvSpPr>
          <p:cNvPr id="3" name="Text Placeholder 2">
            <a:extLst>
              <a:ext uri="{FF2B5EF4-FFF2-40B4-BE49-F238E27FC236}">
                <a16:creationId xmlns:a16="http://schemas.microsoft.com/office/drawing/2014/main" id="{698BF54A-ABCF-CF6B-4C83-845466E4D027}"/>
              </a:ext>
            </a:extLst>
          </p:cNvPr>
          <p:cNvSpPr>
            <a:spLocks noGrp="1"/>
          </p:cNvSpPr>
          <p:nvPr>
            <p:ph type="body" sz="quarter" idx="10"/>
          </p:nvPr>
        </p:nvSpPr>
        <p:spPr>
          <a:xfrm>
            <a:off x="598488" y="1251437"/>
            <a:ext cx="8060482" cy="3642243"/>
          </a:xfrm>
        </p:spPr>
        <p:txBody>
          <a:bodyPr/>
          <a:lstStyle/>
          <a:p>
            <a:pPr marL="742950" indent="-742950">
              <a:spcAft>
                <a:spcPts val="1200"/>
              </a:spcAft>
              <a:buFont typeface="+mj-lt"/>
              <a:buAutoNum type="arabicPeriod" startAt="2"/>
            </a:pPr>
            <a:r>
              <a:rPr lang="en-US" sz="4000" dirty="0"/>
              <a:t>It is because of the gospel </a:t>
            </a:r>
            <a:br>
              <a:rPr lang="en-US" sz="4000" dirty="0"/>
            </a:br>
            <a:r>
              <a:rPr lang="en-US" sz="4000" dirty="0"/>
              <a:t>that we are expected to </a:t>
            </a:r>
            <a:r>
              <a:rPr lang="en-US" sz="4000" b="1" u="sng" dirty="0">
                <a:latin typeface="Lato Black" panose="020F0502020204030203" pitchFamily="34" charset="0"/>
                <a:ea typeface="Lato Black" panose="020F0502020204030203" pitchFamily="34" charset="0"/>
                <a:cs typeface="Lato Black" panose="020F0502020204030203" pitchFamily="34" charset="0"/>
              </a:rPr>
              <a:t>treat</a:t>
            </a:r>
            <a:r>
              <a:rPr lang="en-US" sz="4000" dirty="0"/>
              <a:t> brethren like brethren.</a:t>
            </a:r>
          </a:p>
          <a:p>
            <a:pPr marL="1097280" lvl="1" indent="-640080"/>
            <a:r>
              <a:rPr lang="en-US" sz="3200" b="1" u="sng" dirty="0">
                <a:latin typeface="Lato Black" panose="020F0502020204030203" pitchFamily="34" charset="0"/>
                <a:ea typeface="Lato Black" panose="020F0502020204030203" pitchFamily="34" charset="0"/>
                <a:cs typeface="Lato Black" panose="020F0502020204030203" pitchFamily="34" charset="0"/>
              </a:rPr>
              <a:t>Galatians 2:11-14</a:t>
            </a:r>
          </a:p>
        </p:txBody>
      </p:sp>
    </p:spTree>
    <p:extLst>
      <p:ext uri="{BB962C8B-B14F-4D97-AF65-F5344CB8AC3E}">
        <p14:creationId xmlns:p14="http://schemas.microsoft.com/office/powerpoint/2010/main" val="18200222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0AD7C8-6ABF-D77E-3344-A405F57A95BF}"/>
              </a:ext>
            </a:extLst>
          </p:cNvPr>
          <p:cNvSpPr>
            <a:spLocks noGrp="1"/>
          </p:cNvSpPr>
          <p:nvPr>
            <p:ph type="body" sz="quarter" idx="10"/>
          </p:nvPr>
        </p:nvSpPr>
        <p:spPr/>
        <p:txBody>
          <a:bodyPr>
            <a:normAutofit/>
          </a:bodyPr>
          <a:lstStyle/>
          <a:p>
            <a:r>
              <a:rPr lang="en-US" sz="2400" baseline="30000" dirty="0"/>
              <a:t>11</a:t>
            </a:r>
            <a:r>
              <a:rPr lang="en-US" sz="2400" dirty="0"/>
              <a:t> But when Cephas came to Antioch, I opposed him to his face, because he stood condemned. </a:t>
            </a:r>
            <a:r>
              <a:rPr lang="en-US" sz="2400" baseline="30000" dirty="0"/>
              <a:t>12</a:t>
            </a:r>
            <a:r>
              <a:rPr lang="en-US" sz="2400" dirty="0"/>
              <a:t> For prior to the coming of certain men from James, he used to eat with the Gentiles; but when they came, he began to withdraw and hold himself aloof, fearing the party of the circumcision.</a:t>
            </a:r>
          </a:p>
        </p:txBody>
      </p:sp>
      <p:sp>
        <p:nvSpPr>
          <p:cNvPr id="3" name="Text Placeholder 2">
            <a:extLst>
              <a:ext uri="{FF2B5EF4-FFF2-40B4-BE49-F238E27FC236}">
                <a16:creationId xmlns:a16="http://schemas.microsoft.com/office/drawing/2014/main" id="{F1001C82-2D41-893A-3D84-628F07F535FF}"/>
              </a:ext>
            </a:extLst>
          </p:cNvPr>
          <p:cNvSpPr>
            <a:spLocks noGrp="1"/>
          </p:cNvSpPr>
          <p:nvPr>
            <p:ph type="body" sz="quarter" idx="11"/>
          </p:nvPr>
        </p:nvSpPr>
        <p:spPr/>
        <p:txBody>
          <a:bodyPr/>
          <a:lstStyle/>
          <a:p>
            <a:r>
              <a:rPr lang="en-US" dirty="0"/>
              <a:t>- Galatians 2:11-12</a:t>
            </a:r>
          </a:p>
        </p:txBody>
      </p:sp>
    </p:spTree>
    <p:extLst>
      <p:ext uri="{BB962C8B-B14F-4D97-AF65-F5344CB8AC3E}">
        <p14:creationId xmlns:p14="http://schemas.microsoft.com/office/powerpoint/2010/main" val="10861420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0AD7C8-6ABF-D77E-3344-A405F57A95BF}"/>
              </a:ext>
            </a:extLst>
          </p:cNvPr>
          <p:cNvSpPr>
            <a:spLocks noGrp="1"/>
          </p:cNvSpPr>
          <p:nvPr>
            <p:ph type="body" sz="quarter" idx="10"/>
          </p:nvPr>
        </p:nvSpPr>
        <p:spPr/>
        <p:txBody>
          <a:bodyPr>
            <a:normAutofit/>
          </a:bodyPr>
          <a:lstStyle/>
          <a:p>
            <a:r>
              <a:rPr lang="en-US" sz="2400" baseline="30000" dirty="0"/>
              <a:t>13</a:t>
            </a:r>
            <a:r>
              <a:rPr lang="en-US" sz="2400" dirty="0"/>
              <a:t> The rest of the Jews joined him in hypocrisy, with the result that even Barnabas was carried away by their hypocrisy. </a:t>
            </a:r>
            <a:r>
              <a:rPr lang="en-US" sz="2400" baseline="30000" dirty="0"/>
              <a:t>14</a:t>
            </a:r>
            <a:r>
              <a:rPr lang="en-US" sz="2400" dirty="0"/>
              <a:t> But when I saw that they were not straightforward about the truth of the gospel, I said to Cephas in the presence of all, “If you, being a Jew, live like the Gentiles and not like the Jews, how is it that you compel the Gentiles to live like Jews?</a:t>
            </a:r>
          </a:p>
        </p:txBody>
      </p:sp>
      <p:sp>
        <p:nvSpPr>
          <p:cNvPr id="3" name="Text Placeholder 2">
            <a:extLst>
              <a:ext uri="{FF2B5EF4-FFF2-40B4-BE49-F238E27FC236}">
                <a16:creationId xmlns:a16="http://schemas.microsoft.com/office/drawing/2014/main" id="{F1001C82-2D41-893A-3D84-628F07F535FF}"/>
              </a:ext>
            </a:extLst>
          </p:cNvPr>
          <p:cNvSpPr>
            <a:spLocks noGrp="1"/>
          </p:cNvSpPr>
          <p:nvPr>
            <p:ph type="body" sz="quarter" idx="11"/>
          </p:nvPr>
        </p:nvSpPr>
        <p:spPr/>
        <p:txBody>
          <a:bodyPr/>
          <a:lstStyle/>
          <a:p>
            <a:r>
              <a:rPr lang="en-US" dirty="0"/>
              <a:t>- Galatians 2:13-14</a:t>
            </a:r>
          </a:p>
        </p:txBody>
      </p:sp>
    </p:spTree>
    <p:extLst>
      <p:ext uri="{BB962C8B-B14F-4D97-AF65-F5344CB8AC3E}">
        <p14:creationId xmlns:p14="http://schemas.microsoft.com/office/powerpoint/2010/main" val="19966005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1B810-BAE4-E4CD-3AAF-1A2DEF4412C7}"/>
              </a:ext>
            </a:extLst>
          </p:cNvPr>
          <p:cNvSpPr>
            <a:spLocks noGrp="1"/>
          </p:cNvSpPr>
          <p:nvPr>
            <p:ph type="title"/>
          </p:nvPr>
        </p:nvSpPr>
        <p:spPr/>
        <p:txBody>
          <a:bodyPr/>
          <a:lstStyle/>
          <a:p>
            <a:r>
              <a:rPr lang="en-US" dirty="0"/>
              <a:t>C. The Gospel’s Original Intention</a:t>
            </a:r>
          </a:p>
        </p:txBody>
      </p:sp>
      <p:sp>
        <p:nvSpPr>
          <p:cNvPr id="3" name="Text Placeholder 2">
            <a:extLst>
              <a:ext uri="{FF2B5EF4-FFF2-40B4-BE49-F238E27FC236}">
                <a16:creationId xmlns:a16="http://schemas.microsoft.com/office/drawing/2014/main" id="{698BF54A-ABCF-CF6B-4C83-845466E4D027}"/>
              </a:ext>
            </a:extLst>
          </p:cNvPr>
          <p:cNvSpPr>
            <a:spLocks noGrp="1"/>
          </p:cNvSpPr>
          <p:nvPr>
            <p:ph type="body" sz="quarter" idx="10"/>
          </p:nvPr>
        </p:nvSpPr>
        <p:spPr>
          <a:xfrm>
            <a:off x="598488" y="1251437"/>
            <a:ext cx="8060482" cy="3642243"/>
          </a:xfrm>
        </p:spPr>
        <p:txBody>
          <a:bodyPr/>
          <a:lstStyle/>
          <a:p>
            <a:pPr marL="742950" indent="-742950">
              <a:spcAft>
                <a:spcPts val="1200"/>
              </a:spcAft>
              <a:buFont typeface="+mj-lt"/>
              <a:buAutoNum type="arabicPeriod" startAt="3"/>
            </a:pPr>
            <a:r>
              <a:rPr lang="en-US" sz="4000" dirty="0"/>
              <a:t>Through scripture the gospel was preached to </a:t>
            </a:r>
            <a:r>
              <a:rPr lang="en-US" sz="4000" b="1" u="sng" dirty="0">
                <a:latin typeface="Lato Black" panose="020F0502020204030203" pitchFamily="34" charset="0"/>
                <a:ea typeface="Lato Black" panose="020F0502020204030203" pitchFamily="34" charset="0"/>
                <a:cs typeface="Lato Black" panose="020F0502020204030203" pitchFamily="34" charset="0"/>
              </a:rPr>
              <a:t>Abraham</a:t>
            </a:r>
            <a:r>
              <a:rPr lang="en-US" sz="4000" dirty="0"/>
              <a:t>.</a:t>
            </a:r>
          </a:p>
          <a:p>
            <a:pPr marL="1097280" lvl="1" indent="-640080"/>
            <a:r>
              <a:rPr lang="en-US" sz="3200" b="1" u="sng" dirty="0">
                <a:latin typeface="Lato Black" panose="020F0502020204030203" pitchFamily="34" charset="0"/>
                <a:ea typeface="Lato Black" panose="020F0502020204030203" pitchFamily="34" charset="0"/>
                <a:cs typeface="Lato Black" panose="020F0502020204030203" pitchFamily="34" charset="0"/>
              </a:rPr>
              <a:t>Galatians 3:6-8</a:t>
            </a:r>
          </a:p>
        </p:txBody>
      </p:sp>
    </p:spTree>
    <p:extLst>
      <p:ext uri="{BB962C8B-B14F-4D97-AF65-F5344CB8AC3E}">
        <p14:creationId xmlns:p14="http://schemas.microsoft.com/office/powerpoint/2010/main" val="11964400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D848AA-069E-9CD0-BE90-0FA782E391C9}"/>
              </a:ext>
            </a:extLst>
          </p:cNvPr>
          <p:cNvSpPr>
            <a:spLocks noGrp="1"/>
          </p:cNvSpPr>
          <p:nvPr>
            <p:ph type="body" sz="quarter" idx="10"/>
          </p:nvPr>
        </p:nvSpPr>
        <p:spPr/>
        <p:txBody>
          <a:bodyPr>
            <a:normAutofit/>
          </a:bodyPr>
          <a:lstStyle/>
          <a:p>
            <a:r>
              <a:rPr lang="en-US" sz="2800" baseline="30000" dirty="0"/>
              <a:t>6</a:t>
            </a:r>
            <a:r>
              <a:rPr lang="en-US" sz="2800" dirty="0"/>
              <a:t> Even so Abraham believed God, and it was reckoned to him as righteousness. </a:t>
            </a:r>
            <a:r>
              <a:rPr lang="en-US" sz="2800" baseline="30000" dirty="0"/>
              <a:t>7</a:t>
            </a:r>
            <a:r>
              <a:rPr lang="en-US" sz="2800" dirty="0"/>
              <a:t> Therefore, be sure that it is those who are of faith who are sons of Abraham.</a:t>
            </a:r>
          </a:p>
        </p:txBody>
      </p:sp>
      <p:sp>
        <p:nvSpPr>
          <p:cNvPr id="3" name="Text Placeholder 2">
            <a:extLst>
              <a:ext uri="{FF2B5EF4-FFF2-40B4-BE49-F238E27FC236}">
                <a16:creationId xmlns:a16="http://schemas.microsoft.com/office/drawing/2014/main" id="{5CC7E446-0667-8C60-7E32-2009885BFA41}"/>
              </a:ext>
            </a:extLst>
          </p:cNvPr>
          <p:cNvSpPr>
            <a:spLocks noGrp="1"/>
          </p:cNvSpPr>
          <p:nvPr>
            <p:ph type="body" sz="quarter" idx="11"/>
          </p:nvPr>
        </p:nvSpPr>
        <p:spPr/>
        <p:txBody>
          <a:bodyPr/>
          <a:lstStyle/>
          <a:p>
            <a:r>
              <a:rPr lang="en-US" dirty="0"/>
              <a:t>- Galatians 3:6-7</a:t>
            </a:r>
          </a:p>
        </p:txBody>
      </p:sp>
    </p:spTree>
    <p:extLst>
      <p:ext uri="{BB962C8B-B14F-4D97-AF65-F5344CB8AC3E}">
        <p14:creationId xmlns:p14="http://schemas.microsoft.com/office/powerpoint/2010/main" val="36092465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D848AA-069E-9CD0-BE90-0FA782E391C9}"/>
              </a:ext>
            </a:extLst>
          </p:cNvPr>
          <p:cNvSpPr>
            <a:spLocks noGrp="1"/>
          </p:cNvSpPr>
          <p:nvPr>
            <p:ph type="body" sz="quarter" idx="10"/>
          </p:nvPr>
        </p:nvSpPr>
        <p:spPr/>
        <p:txBody>
          <a:bodyPr>
            <a:normAutofit/>
          </a:bodyPr>
          <a:lstStyle/>
          <a:p>
            <a:r>
              <a:rPr lang="en-US" sz="2800" dirty="0"/>
              <a:t>The Scripture, foreseeing that God would justify the Gentiles by faith, preached the gospel beforehand to Abraham, saying, “All the nations will be blessed in you.”</a:t>
            </a:r>
          </a:p>
        </p:txBody>
      </p:sp>
      <p:sp>
        <p:nvSpPr>
          <p:cNvPr id="3" name="Text Placeholder 2">
            <a:extLst>
              <a:ext uri="{FF2B5EF4-FFF2-40B4-BE49-F238E27FC236}">
                <a16:creationId xmlns:a16="http://schemas.microsoft.com/office/drawing/2014/main" id="{5CC7E446-0667-8C60-7E32-2009885BFA41}"/>
              </a:ext>
            </a:extLst>
          </p:cNvPr>
          <p:cNvSpPr>
            <a:spLocks noGrp="1"/>
          </p:cNvSpPr>
          <p:nvPr>
            <p:ph type="body" sz="quarter" idx="11"/>
          </p:nvPr>
        </p:nvSpPr>
        <p:spPr/>
        <p:txBody>
          <a:bodyPr/>
          <a:lstStyle/>
          <a:p>
            <a:r>
              <a:rPr lang="en-US" dirty="0"/>
              <a:t>- Galatians 3:8</a:t>
            </a:r>
          </a:p>
        </p:txBody>
      </p:sp>
    </p:spTree>
    <p:extLst>
      <p:ext uri="{BB962C8B-B14F-4D97-AF65-F5344CB8AC3E}">
        <p14:creationId xmlns:p14="http://schemas.microsoft.com/office/powerpoint/2010/main" val="1792550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120F2-6304-DB7E-5496-DB1B4954CA7A}"/>
              </a:ext>
            </a:extLst>
          </p:cNvPr>
          <p:cNvSpPr>
            <a:spLocks noGrp="1"/>
          </p:cNvSpPr>
          <p:nvPr>
            <p:ph type="title"/>
          </p:nvPr>
        </p:nvSpPr>
        <p:spPr/>
        <p:txBody>
          <a:bodyPr/>
          <a:lstStyle/>
          <a:p>
            <a:r>
              <a:rPr lang="en-US" dirty="0"/>
              <a:t>A. Deserting the Gospel</a:t>
            </a:r>
          </a:p>
        </p:txBody>
      </p:sp>
      <p:sp>
        <p:nvSpPr>
          <p:cNvPr id="3" name="Text Placeholder 2">
            <a:extLst>
              <a:ext uri="{FF2B5EF4-FFF2-40B4-BE49-F238E27FC236}">
                <a16:creationId xmlns:a16="http://schemas.microsoft.com/office/drawing/2014/main" id="{0B00F2F0-B8E5-6011-DFC4-441922F28FA7}"/>
              </a:ext>
            </a:extLst>
          </p:cNvPr>
          <p:cNvSpPr>
            <a:spLocks noGrp="1"/>
          </p:cNvSpPr>
          <p:nvPr>
            <p:ph type="body" sz="quarter" idx="10"/>
          </p:nvPr>
        </p:nvSpPr>
        <p:spPr/>
        <p:txBody>
          <a:bodyPr/>
          <a:lstStyle/>
          <a:p>
            <a:pPr marL="640080" indent="-640080">
              <a:spcAft>
                <a:spcPts val="1200"/>
              </a:spcAft>
              <a:buFont typeface="+mj-lt"/>
              <a:buAutoNum type="arabicPeriod"/>
            </a:pPr>
            <a:r>
              <a:rPr lang="en-US" sz="4000" dirty="0"/>
              <a:t>How sad that the Galatians were already turning to a </a:t>
            </a:r>
            <a:r>
              <a:rPr lang="en-US" sz="4000" b="1" u="sng" dirty="0">
                <a:latin typeface="Lato Black" panose="020F0502020204030203" pitchFamily="34" charset="0"/>
                <a:ea typeface="Lato Black" panose="020F0502020204030203" pitchFamily="34" charset="0"/>
                <a:cs typeface="Lato Black" panose="020F0502020204030203" pitchFamily="34" charset="0"/>
              </a:rPr>
              <a:t>different</a:t>
            </a:r>
            <a:r>
              <a:rPr lang="en-US" sz="4000" dirty="0"/>
              <a:t> gospel.</a:t>
            </a:r>
          </a:p>
          <a:p>
            <a:pPr marL="1097280" lvl="1" indent="-457200"/>
            <a:r>
              <a:rPr lang="en-US" sz="3200" b="1" u="sng" dirty="0">
                <a:latin typeface="Lato Black" panose="020F0502020204030203" pitchFamily="34" charset="0"/>
                <a:ea typeface="Lato Black" panose="020F0502020204030203" pitchFamily="34" charset="0"/>
                <a:cs typeface="Lato Black" panose="020F0502020204030203" pitchFamily="34" charset="0"/>
              </a:rPr>
              <a:t>Galatians 1:6-8</a:t>
            </a:r>
          </a:p>
        </p:txBody>
      </p:sp>
    </p:spTree>
    <p:extLst>
      <p:ext uri="{BB962C8B-B14F-4D97-AF65-F5344CB8AC3E}">
        <p14:creationId xmlns:p14="http://schemas.microsoft.com/office/powerpoint/2010/main" val="42642311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0AD7C8-6ABF-D77E-3344-A405F57A95BF}"/>
              </a:ext>
            </a:extLst>
          </p:cNvPr>
          <p:cNvSpPr>
            <a:spLocks noGrp="1"/>
          </p:cNvSpPr>
          <p:nvPr>
            <p:ph type="body" sz="quarter" idx="10"/>
          </p:nvPr>
        </p:nvSpPr>
        <p:spPr>
          <a:xfrm>
            <a:off x="713221" y="349857"/>
            <a:ext cx="7595892" cy="3880237"/>
          </a:xfrm>
        </p:spPr>
        <p:txBody>
          <a:bodyPr>
            <a:normAutofit/>
          </a:bodyPr>
          <a:lstStyle/>
          <a:p>
            <a:r>
              <a:rPr lang="en-US" sz="1800" b="1" dirty="0"/>
              <a:t>(ASV)  </a:t>
            </a:r>
            <a:r>
              <a:rPr lang="en-US" sz="1800" dirty="0"/>
              <a:t>And the scripture, foreseeing that God would justify the Gentiles by faith, preached the gospel beforehand unto Abraham, saying, In thee shall all the nations be blessed.</a:t>
            </a:r>
          </a:p>
          <a:p>
            <a:endParaRPr lang="en-US" sz="1000" dirty="0"/>
          </a:p>
          <a:p>
            <a:r>
              <a:rPr lang="en-US" sz="1800" b="1" dirty="0"/>
              <a:t>(BBE)  </a:t>
            </a:r>
            <a:r>
              <a:rPr lang="en-US" sz="1800" dirty="0"/>
              <a:t>And the holy Writings, seeing before the event that God would give the Gentiles righteousness by faith, gave the good news before to Abraham, saying, In you will all the nations have a blessing.</a:t>
            </a:r>
          </a:p>
          <a:p>
            <a:endParaRPr lang="en-US" sz="1000" dirty="0"/>
          </a:p>
          <a:p>
            <a:r>
              <a:rPr lang="en-US" sz="1800" b="1" dirty="0"/>
              <a:t>(ERV)  </a:t>
            </a:r>
            <a:r>
              <a:rPr lang="en-US" sz="1800" dirty="0"/>
              <a:t>The Scriptures told what would happen in the future. These writings said that God would make the non-Jewish people right through their faith. God told this Good News to Abraham before it happened. God said to Abraham, "I will use you to bless all the people on earth."</a:t>
            </a:r>
          </a:p>
        </p:txBody>
      </p:sp>
      <p:sp>
        <p:nvSpPr>
          <p:cNvPr id="3" name="Text Placeholder 2">
            <a:extLst>
              <a:ext uri="{FF2B5EF4-FFF2-40B4-BE49-F238E27FC236}">
                <a16:creationId xmlns:a16="http://schemas.microsoft.com/office/drawing/2014/main" id="{F1001C82-2D41-893A-3D84-628F07F535FF}"/>
              </a:ext>
            </a:extLst>
          </p:cNvPr>
          <p:cNvSpPr>
            <a:spLocks noGrp="1"/>
          </p:cNvSpPr>
          <p:nvPr>
            <p:ph type="body" sz="quarter" idx="11"/>
          </p:nvPr>
        </p:nvSpPr>
        <p:spPr>
          <a:xfrm>
            <a:off x="713221" y="4348176"/>
            <a:ext cx="4156042" cy="522988"/>
          </a:xfrm>
        </p:spPr>
        <p:txBody>
          <a:bodyPr/>
          <a:lstStyle/>
          <a:p>
            <a:r>
              <a:rPr lang="en-US" dirty="0"/>
              <a:t>- Galatians 3:8</a:t>
            </a:r>
          </a:p>
        </p:txBody>
      </p:sp>
    </p:spTree>
    <p:extLst>
      <p:ext uri="{BB962C8B-B14F-4D97-AF65-F5344CB8AC3E}">
        <p14:creationId xmlns:p14="http://schemas.microsoft.com/office/powerpoint/2010/main" val="27613921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0AD7C8-6ABF-D77E-3344-A405F57A95BF}"/>
              </a:ext>
            </a:extLst>
          </p:cNvPr>
          <p:cNvSpPr>
            <a:spLocks noGrp="1"/>
          </p:cNvSpPr>
          <p:nvPr>
            <p:ph type="body" sz="quarter" idx="10"/>
          </p:nvPr>
        </p:nvSpPr>
        <p:spPr>
          <a:xfrm>
            <a:off x="713221" y="349857"/>
            <a:ext cx="7595892" cy="3880237"/>
          </a:xfrm>
        </p:spPr>
        <p:txBody>
          <a:bodyPr>
            <a:normAutofit/>
          </a:bodyPr>
          <a:lstStyle/>
          <a:p>
            <a:r>
              <a:rPr lang="en-US" sz="1800" b="1" dirty="0"/>
              <a:t>(CEV)  </a:t>
            </a:r>
            <a:r>
              <a:rPr lang="en-US" sz="1800" dirty="0"/>
              <a:t>Long ago the Scriptures said that God would accept the Gentiles because of their faith. That's why God told Abraham the good news that all nations would be blessed because of him.</a:t>
            </a:r>
          </a:p>
          <a:p>
            <a:endParaRPr lang="en-US" sz="1000" dirty="0"/>
          </a:p>
          <a:p>
            <a:r>
              <a:rPr lang="en-US" sz="1800" b="1" dirty="0"/>
              <a:t>(CSB)  </a:t>
            </a:r>
            <a:r>
              <a:rPr lang="en-US" sz="1800" dirty="0"/>
              <a:t>Now the Scripture saw in advance that God would justify the Gentiles by faith and proclaimed the gospel ahead of time to Abraham, saying, All the nations will be blessed through you.</a:t>
            </a:r>
          </a:p>
          <a:p>
            <a:endParaRPr lang="en-US" sz="1000" dirty="0"/>
          </a:p>
          <a:p>
            <a:r>
              <a:rPr lang="en-US" sz="1800" b="1" dirty="0"/>
              <a:t>(ESV)  </a:t>
            </a:r>
            <a:r>
              <a:rPr lang="en-US" sz="1800" dirty="0"/>
              <a:t>And the Scripture, foreseeing that God would justify the Gentiles by faith, preached the gospel </a:t>
            </a:r>
            <a:r>
              <a:rPr lang="en-US" sz="1800"/>
              <a:t>beforehand to </a:t>
            </a:r>
            <a:r>
              <a:rPr lang="en-US" sz="1800" dirty="0"/>
              <a:t>Abraham, saying, “In you shall all the nations be blessed.”</a:t>
            </a:r>
          </a:p>
        </p:txBody>
      </p:sp>
      <p:sp>
        <p:nvSpPr>
          <p:cNvPr id="3" name="Text Placeholder 2">
            <a:extLst>
              <a:ext uri="{FF2B5EF4-FFF2-40B4-BE49-F238E27FC236}">
                <a16:creationId xmlns:a16="http://schemas.microsoft.com/office/drawing/2014/main" id="{F1001C82-2D41-893A-3D84-628F07F535FF}"/>
              </a:ext>
            </a:extLst>
          </p:cNvPr>
          <p:cNvSpPr>
            <a:spLocks noGrp="1"/>
          </p:cNvSpPr>
          <p:nvPr>
            <p:ph type="body" sz="quarter" idx="11"/>
          </p:nvPr>
        </p:nvSpPr>
        <p:spPr>
          <a:xfrm>
            <a:off x="713221" y="4348176"/>
            <a:ext cx="4156042" cy="522988"/>
          </a:xfrm>
        </p:spPr>
        <p:txBody>
          <a:bodyPr/>
          <a:lstStyle/>
          <a:p>
            <a:r>
              <a:rPr lang="en-US" dirty="0"/>
              <a:t>- Galatians 3:8</a:t>
            </a:r>
          </a:p>
        </p:txBody>
      </p:sp>
    </p:spTree>
    <p:extLst>
      <p:ext uri="{BB962C8B-B14F-4D97-AF65-F5344CB8AC3E}">
        <p14:creationId xmlns:p14="http://schemas.microsoft.com/office/powerpoint/2010/main" val="21189752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0AD7C8-6ABF-D77E-3344-A405F57A95BF}"/>
              </a:ext>
            </a:extLst>
          </p:cNvPr>
          <p:cNvSpPr>
            <a:spLocks noGrp="1"/>
          </p:cNvSpPr>
          <p:nvPr>
            <p:ph type="body" sz="quarter" idx="10"/>
          </p:nvPr>
        </p:nvSpPr>
        <p:spPr>
          <a:xfrm>
            <a:off x="713221" y="349857"/>
            <a:ext cx="7595892" cy="3880237"/>
          </a:xfrm>
        </p:spPr>
        <p:txBody>
          <a:bodyPr>
            <a:normAutofit/>
          </a:bodyPr>
          <a:lstStyle/>
          <a:p>
            <a:r>
              <a:rPr lang="en-US" sz="1800" b="1" dirty="0"/>
              <a:t>(ISV)  </a:t>
            </a:r>
            <a:r>
              <a:rPr lang="en-US" sz="1800" dirty="0"/>
              <a:t>Because the Scripture saw ahead of time that God would justify the gentiles by faith, it announced the gospel to Abraham beforehand when it said, "Through you all nations will be blessed."</a:t>
            </a:r>
          </a:p>
          <a:p>
            <a:endParaRPr lang="en-US" sz="1000" dirty="0"/>
          </a:p>
          <a:p>
            <a:r>
              <a:rPr lang="en-US" sz="1800" b="1" dirty="0"/>
              <a:t>(NLT)  </a:t>
            </a:r>
            <a:r>
              <a:rPr lang="en-US" sz="1800" dirty="0"/>
              <a:t>What’s more, the Scriptures looked forward to this time when God would make the Gentiles right in his sight because of their faith. God proclaimed this good news to Abraham long ago when he said, </a:t>
            </a:r>
            <a:br>
              <a:rPr lang="en-US" sz="1800" dirty="0"/>
            </a:br>
            <a:r>
              <a:rPr lang="en-US" sz="1800" dirty="0"/>
              <a:t>“All nations will be blessed through you.”</a:t>
            </a:r>
          </a:p>
          <a:p>
            <a:endParaRPr lang="en-US" sz="1000" dirty="0"/>
          </a:p>
          <a:p>
            <a:r>
              <a:rPr lang="en-US" sz="1800" b="1" dirty="0"/>
              <a:t>(KJV)  </a:t>
            </a:r>
            <a:r>
              <a:rPr lang="en-US" sz="1800" dirty="0"/>
              <a:t>And the scripture, foreseeing that God would justify the heathen through faith, preached before the gospel unto Abraham, saying, In thee shall all nations be blessed.</a:t>
            </a:r>
          </a:p>
        </p:txBody>
      </p:sp>
      <p:sp>
        <p:nvSpPr>
          <p:cNvPr id="3" name="Text Placeholder 2">
            <a:extLst>
              <a:ext uri="{FF2B5EF4-FFF2-40B4-BE49-F238E27FC236}">
                <a16:creationId xmlns:a16="http://schemas.microsoft.com/office/drawing/2014/main" id="{F1001C82-2D41-893A-3D84-628F07F535FF}"/>
              </a:ext>
            </a:extLst>
          </p:cNvPr>
          <p:cNvSpPr>
            <a:spLocks noGrp="1"/>
          </p:cNvSpPr>
          <p:nvPr>
            <p:ph type="body" sz="quarter" idx="11"/>
          </p:nvPr>
        </p:nvSpPr>
        <p:spPr>
          <a:xfrm>
            <a:off x="713221" y="4348176"/>
            <a:ext cx="4156042" cy="522988"/>
          </a:xfrm>
        </p:spPr>
        <p:txBody>
          <a:bodyPr/>
          <a:lstStyle/>
          <a:p>
            <a:r>
              <a:rPr lang="en-US" dirty="0"/>
              <a:t>- Galatians 3:8</a:t>
            </a:r>
          </a:p>
        </p:txBody>
      </p:sp>
    </p:spTree>
    <p:extLst>
      <p:ext uri="{BB962C8B-B14F-4D97-AF65-F5344CB8AC3E}">
        <p14:creationId xmlns:p14="http://schemas.microsoft.com/office/powerpoint/2010/main" val="23254942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0AD7C8-6ABF-D77E-3344-A405F57A95BF}"/>
              </a:ext>
            </a:extLst>
          </p:cNvPr>
          <p:cNvSpPr>
            <a:spLocks noGrp="1"/>
          </p:cNvSpPr>
          <p:nvPr>
            <p:ph type="body" sz="quarter" idx="10"/>
          </p:nvPr>
        </p:nvSpPr>
        <p:spPr>
          <a:xfrm>
            <a:off x="713221" y="349857"/>
            <a:ext cx="7595892" cy="3880237"/>
          </a:xfrm>
        </p:spPr>
        <p:txBody>
          <a:bodyPr>
            <a:normAutofit/>
          </a:bodyPr>
          <a:lstStyle/>
          <a:p>
            <a:r>
              <a:rPr lang="en-US" sz="1800" b="1" dirty="0"/>
              <a:t>(NKJV)  </a:t>
            </a:r>
            <a:r>
              <a:rPr lang="en-US" sz="1800" dirty="0"/>
              <a:t>And the Scripture, foreseeing that God would justify the Gentiles by faith, preached the gospel to Abraham beforehand, saying, "In you all the nations shall be blessed."</a:t>
            </a:r>
          </a:p>
          <a:p>
            <a:endParaRPr lang="en-US" sz="1000" dirty="0"/>
          </a:p>
          <a:p>
            <a:r>
              <a:rPr lang="en-US" sz="1800" b="1" dirty="0"/>
              <a:t>(</a:t>
            </a:r>
            <a:r>
              <a:rPr lang="en-US" sz="1800" b="1" dirty="0" err="1"/>
              <a:t>NIrV</a:t>
            </a:r>
            <a:r>
              <a:rPr lang="en-US" sz="1800" b="1" dirty="0"/>
              <a:t>)  </a:t>
            </a:r>
            <a:r>
              <a:rPr lang="en-US" sz="1800" dirty="0"/>
              <a:t>Long ago, Scripture knew that God would make non-Jews right with himself by believing in him. He announced the good news ahead of time to Abraham. He said, "All nations will be blessed because of you.”</a:t>
            </a:r>
          </a:p>
          <a:p>
            <a:endParaRPr lang="en-US" sz="1000" dirty="0"/>
          </a:p>
          <a:p>
            <a:r>
              <a:rPr lang="en-US" sz="1800" b="1" dirty="0"/>
              <a:t>(NIV84)  </a:t>
            </a:r>
            <a:r>
              <a:rPr lang="en-US" sz="1800" dirty="0"/>
              <a:t>The Scripture foresaw that God would justify the Gentiles by faith, and announced the gospel in advance to Abraham: "All nations will be blessed through you." </a:t>
            </a:r>
          </a:p>
        </p:txBody>
      </p:sp>
      <p:sp>
        <p:nvSpPr>
          <p:cNvPr id="3" name="Text Placeholder 2">
            <a:extLst>
              <a:ext uri="{FF2B5EF4-FFF2-40B4-BE49-F238E27FC236}">
                <a16:creationId xmlns:a16="http://schemas.microsoft.com/office/drawing/2014/main" id="{F1001C82-2D41-893A-3D84-628F07F535FF}"/>
              </a:ext>
            </a:extLst>
          </p:cNvPr>
          <p:cNvSpPr>
            <a:spLocks noGrp="1"/>
          </p:cNvSpPr>
          <p:nvPr>
            <p:ph type="body" sz="quarter" idx="11"/>
          </p:nvPr>
        </p:nvSpPr>
        <p:spPr>
          <a:xfrm>
            <a:off x="713221" y="4348176"/>
            <a:ext cx="4156042" cy="522988"/>
          </a:xfrm>
        </p:spPr>
        <p:txBody>
          <a:bodyPr/>
          <a:lstStyle/>
          <a:p>
            <a:r>
              <a:rPr lang="en-US" dirty="0"/>
              <a:t>- Galatians 3:8</a:t>
            </a:r>
          </a:p>
        </p:txBody>
      </p:sp>
    </p:spTree>
    <p:extLst>
      <p:ext uri="{BB962C8B-B14F-4D97-AF65-F5344CB8AC3E}">
        <p14:creationId xmlns:p14="http://schemas.microsoft.com/office/powerpoint/2010/main" val="21873977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1B810-BAE4-E4CD-3AAF-1A2DEF4412C7}"/>
              </a:ext>
            </a:extLst>
          </p:cNvPr>
          <p:cNvSpPr>
            <a:spLocks noGrp="1"/>
          </p:cNvSpPr>
          <p:nvPr>
            <p:ph type="title"/>
          </p:nvPr>
        </p:nvSpPr>
        <p:spPr/>
        <p:txBody>
          <a:bodyPr/>
          <a:lstStyle/>
          <a:p>
            <a:r>
              <a:rPr lang="en-US" dirty="0"/>
              <a:t>C. </a:t>
            </a:r>
            <a:r>
              <a:rPr lang="en-US"/>
              <a:t>The Gospel’s Original Intention</a:t>
            </a:r>
            <a:endParaRPr lang="en-US" dirty="0"/>
          </a:p>
        </p:txBody>
      </p:sp>
      <p:sp>
        <p:nvSpPr>
          <p:cNvPr id="3" name="Text Placeholder 2">
            <a:extLst>
              <a:ext uri="{FF2B5EF4-FFF2-40B4-BE49-F238E27FC236}">
                <a16:creationId xmlns:a16="http://schemas.microsoft.com/office/drawing/2014/main" id="{698BF54A-ABCF-CF6B-4C83-845466E4D027}"/>
              </a:ext>
            </a:extLst>
          </p:cNvPr>
          <p:cNvSpPr>
            <a:spLocks noGrp="1"/>
          </p:cNvSpPr>
          <p:nvPr>
            <p:ph type="body" sz="quarter" idx="10"/>
          </p:nvPr>
        </p:nvSpPr>
        <p:spPr>
          <a:xfrm>
            <a:off x="598488" y="1251437"/>
            <a:ext cx="8060482" cy="3642243"/>
          </a:xfrm>
        </p:spPr>
        <p:txBody>
          <a:bodyPr/>
          <a:lstStyle/>
          <a:p>
            <a:pPr marL="742950" indent="-742950">
              <a:spcAft>
                <a:spcPts val="1200"/>
              </a:spcAft>
              <a:buFont typeface="+mj-lt"/>
              <a:buAutoNum type="arabicPeriod" startAt="4"/>
            </a:pPr>
            <a:r>
              <a:rPr lang="en-US" sz="4000" dirty="0"/>
              <a:t>The gospel unites us by </a:t>
            </a:r>
            <a:r>
              <a:rPr lang="en-US" sz="4000" b="1" u="sng" dirty="0">
                <a:latin typeface="Lato Black" panose="020F0502020204030203" pitchFamily="34" charset="0"/>
                <a:ea typeface="Lato Black" panose="020F0502020204030203" pitchFamily="34" charset="0"/>
                <a:cs typeface="Lato Black" panose="020F0502020204030203" pitchFamily="34" charset="0"/>
              </a:rPr>
              <a:t>clothing</a:t>
            </a:r>
            <a:r>
              <a:rPr lang="en-US" sz="4000" dirty="0"/>
              <a:t> us with Christ.</a:t>
            </a:r>
          </a:p>
          <a:p>
            <a:pPr marL="1097280" lvl="1" indent="-640080"/>
            <a:r>
              <a:rPr lang="en-US" sz="3200" b="1" u="sng" dirty="0">
                <a:latin typeface="Lato Black" panose="020F0502020204030203" pitchFamily="34" charset="0"/>
                <a:ea typeface="Lato Black" panose="020F0502020204030203" pitchFamily="34" charset="0"/>
                <a:cs typeface="Lato Black" panose="020F0502020204030203" pitchFamily="34" charset="0"/>
              </a:rPr>
              <a:t>Galatians 3:26-28</a:t>
            </a:r>
          </a:p>
        </p:txBody>
      </p:sp>
    </p:spTree>
    <p:extLst>
      <p:ext uri="{BB962C8B-B14F-4D97-AF65-F5344CB8AC3E}">
        <p14:creationId xmlns:p14="http://schemas.microsoft.com/office/powerpoint/2010/main" val="36079455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7874EA-3898-FABA-BCFD-11865146CF33}"/>
              </a:ext>
            </a:extLst>
          </p:cNvPr>
          <p:cNvSpPr>
            <a:spLocks noGrp="1"/>
          </p:cNvSpPr>
          <p:nvPr>
            <p:ph type="body" sz="quarter" idx="10"/>
          </p:nvPr>
        </p:nvSpPr>
        <p:spPr/>
        <p:txBody>
          <a:bodyPr>
            <a:normAutofit/>
          </a:bodyPr>
          <a:lstStyle/>
          <a:p>
            <a:r>
              <a:rPr lang="en-US" sz="2800" baseline="30000" dirty="0"/>
              <a:t>26</a:t>
            </a:r>
            <a:r>
              <a:rPr lang="en-US" sz="2800" dirty="0"/>
              <a:t> For you are all sons of God through faith in Christ Jesus. </a:t>
            </a:r>
            <a:r>
              <a:rPr lang="en-US" sz="2800" baseline="30000" dirty="0"/>
              <a:t>27</a:t>
            </a:r>
            <a:r>
              <a:rPr lang="en-US" sz="2800" dirty="0"/>
              <a:t> For all of you who were baptized into Christ have clothed yourselves with Christ. </a:t>
            </a:r>
            <a:r>
              <a:rPr lang="en-US" sz="2800" baseline="30000" dirty="0"/>
              <a:t>28</a:t>
            </a:r>
            <a:r>
              <a:rPr lang="en-US" sz="2800" dirty="0"/>
              <a:t> There is neither Jew nor Greek, there is neither slave nor free man, there is neither male nor female; for you are all one in Christ Jesus.</a:t>
            </a:r>
          </a:p>
        </p:txBody>
      </p:sp>
      <p:sp>
        <p:nvSpPr>
          <p:cNvPr id="3" name="Text Placeholder 2">
            <a:extLst>
              <a:ext uri="{FF2B5EF4-FFF2-40B4-BE49-F238E27FC236}">
                <a16:creationId xmlns:a16="http://schemas.microsoft.com/office/drawing/2014/main" id="{DDAD7792-3AEE-C5FA-C98D-E5210B0C2456}"/>
              </a:ext>
            </a:extLst>
          </p:cNvPr>
          <p:cNvSpPr>
            <a:spLocks noGrp="1"/>
          </p:cNvSpPr>
          <p:nvPr>
            <p:ph type="body" sz="quarter" idx="11"/>
          </p:nvPr>
        </p:nvSpPr>
        <p:spPr/>
        <p:txBody>
          <a:bodyPr/>
          <a:lstStyle/>
          <a:p>
            <a:r>
              <a:rPr lang="en-US" dirty="0"/>
              <a:t>- Galatians 3:26-28</a:t>
            </a:r>
          </a:p>
        </p:txBody>
      </p:sp>
    </p:spTree>
    <p:extLst>
      <p:ext uri="{BB962C8B-B14F-4D97-AF65-F5344CB8AC3E}">
        <p14:creationId xmlns:p14="http://schemas.microsoft.com/office/powerpoint/2010/main" val="4020113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77DE7D-7833-5C80-F9F2-71E113822FAC}"/>
              </a:ext>
            </a:extLst>
          </p:cNvPr>
          <p:cNvSpPr>
            <a:spLocks noGrp="1"/>
          </p:cNvSpPr>
          <p:nvPr>
            <p:ph type="body" sz="quarter" idx="10"/>
          </p:nvPr>
        </p:nvSpPr>
        <p:spPr/>
        <p:txBody>
          <a:bodyPr/>
          <a:lstStyle/>
          <a:p>
            <a:r>
              <a:rPr lang="en-US" baseline="30000" dirty="0"/>
              <a:t>6</a:t>
            </a:r>
            <a:r>
              <a:rPr lang="en-US" dirty="0"/>
              <a:t> I am amazed that you are so quickly deserting Him who called you by the grace of Christ, for a different gospel; </a:t>
            </a:r>
            <a:br>
              <a:rPr lang="en-US" dirty="0"/>
            </a:br>
            <a:r>
              <a:rPr lang="en-US" baseline="30000" dirty="0"/>
              <a:t>7</a:t>
            </a:r>
            <a:r>
              <a:rPr lang="en-US" dirty="0"/>
              <a:t> which is really not another; only there are some who are disturbing you and want to distort the gospel of Christ.</a:t>
            </a:r>
          </a:p>
        </p:txBody>
      </p:sp>
      <p:sp>
        <p:nvSpPr>
          <p:cNvPr id="3" name="Text Placeholder 2">
            <a:extLst>
              <a:ext uri="{FF2B5EF4-FFF2-40B4-BE49-F238E27FC236}">
                <a16:creationId xmlns:a16="http://schemas.microsoft.com/office/drawing/2014/main" id="{65BB57FA-7DA9-0317-7B55-D318C5B3ECDB}"/>
              </a:ext>
            </a:extLst>
          </p:cNvPr>
          <p:cNvSpPr>
            <a:spLocks noGrp="1"/>
          </p:cNvSpPr>
          <p:nvPr>
            <p:ph type="body" sz="quarter" idx="11"/>
          </p:nvPr>
        </p:nvSpPr>
        <p:spPr/>
        <p:txBody>
          <a:bodyPr/>
          <a:lstStyle/>
          <a:p>
            <a:r>
              <a:rPr lang="en-US" dirty="0"/>
              <a:t>- Galatians 1:6-7</a:t>
            </a:r>
          </a:p>
        </p:txBody>
      </p:sp>
    </p:spTree>
    <p:extLst>
      <p:ext uri="{BB962C8B-B14F-4D97-AF65-F5344CB8AC3E}">
        <p14:creationId xmlns:p14="http://schemas.microsoft.com/office/powerpoint/2010/main" val="1799517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77DE7D-7833-5C80-F9F2-71E113822FAC}"/>
              </a:ext>
            </a:extLst>
          </p:cNvPr>
          <p:cNvSpPr>
            <a:spLocks noGrp="1"/>
          </p:cNvSpPr>
          <p:nvPr>
            <p:ph type="body" sz="quarter" idx="10"/>
          </p:nvPr>
        </p:nvSpPr>
        <p:spPr/>
        <p:txBody>
          <a:bodyPr/>
          <a:lstStyle/>
          <a:p>
            <a:r>
              <a:rPr lang="en-US" dirty="0"/>
              <a:t>But even if we, or an angel from heaven, should preach to you a gospel contrary to what we have preached to you, he is to be accursed!</a:t>
            </a:r>
          </a:p>
        </p:txBody>
      </p:sp>
      <p:sp>
        <p:nvSpPr>
          <p:cNvPr id="3" name="Text Placeholder 2">
            <a:extLst>
              <a:ext uri="{FF2B5EF4-FFF2-40B4-BE49-F238E27FC236}">
                <a16:creationId xmlns:a16="http://schemas.microsoft.com/office/drawing/2014/main" id="{65BB57FA-7DA9-0317-7B55-D318C5B3ECDB}"/>
              </a:ext>
            </a:extLst>
          </p:cNvPr>
          <p:cNvSpPr>
            <a:spLocks noGrp="1"/>
          </p:cNvSpPr>
          <p:nvPr>
            <p:ph type="body" sz="quarter" idx="11"/>
          </p:nvPr>
        </p:nvSpPr>
        <p:spPr/>
        <p:txBody>
          <a:bodyPr/>
          <a:lstStyle/>
          <a:p>
            <a:r>
              <a:rPr lang="en-US" dirty="0"/>
              <a:t>- Galatians 1:8</a:t>
            </a:r>
          </a:p>
        </p:txBody>
      </p:sp>
    </p:spTree>
    <p:extLst>
      <p:ext uri="{BB962C8B-B14F-4D97-AF65-F5344CB8AC3E}">
        <p14:creationId xmlns:p14="http://schemas.microsoft.com/office/powerpoint/2010/main" val="3383179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120F2-6304-DB7E-5496-DB1B4954CA7A}"/>
              </a:ext>
            </a:extLst>
          </p:cNvPr>
          <p:cNvSpPr>
            <a:spLocks noGrp="1"/>
          </p:cNvSpPr>
          <p:nvPr>
            <p:ph type="title"/>
          </p:nvPr>
        </p:nvSpPr>
        <p:spPr/>
        <p:txBody>
          <a:bodyPr/>
          <a:lstStyle/>
          <a:p>
            <a:r>
              <a:rPr lang="en-US" dirty="0"/>
              <a:t>A. Deserting the Gospel</a:t>
            </a:r>
          </a:p>
        </p:txBody>
      </p:sp>
      <p:sp>
        <p:nvSpPr>
          <p:cNvPr id="3" name="Text Placeholder 2">
            <a:extLst>
              <a:ext uri="{FF2B5EF4-FFF2-40B4-BE49-F238E27FC236}">
                <a16:creationId xmlns:a16="http://schemas.microsoft.com/office/drawing/2014/main" id="{0B00F2F0-B8E5-6011-DFC4-441922F28FA7}"/>
              </a:ext>
            </a:extLst>
          </p:cNvPr>
          <p:cNvSpPr>
            <a:spLocks noGrp="1"/>
          </p:cNvSpPr>
          <p:nvPr>
            <p:ph type="body" sz="quarter" idx="10"/>
          </p:nvPr>
        </p:nvSpPr>
        <p:spPr>
          <a:xfrm>
            <a:off x="598488" y="1251437"/>
            <a:ext cx="8124093" cy="3642243"/>
          </a:xfrm>
        </p:spPr>
        <p:txBody>
          <a:bodyPr/>
          <a:lstStyle/>
          <a:p>
            <a:pPr marL="640080" indent="-640080">
              <a:spcAft>
                <a:spcPts val="1200"/>
              </a:spcAft>
              <a:buFont typeface="+mj-lt"/>
              <a:buAutoNum type="arabicPeriod" startAt="2"/>
            </a:pPr>
            <a:r>
              <a:rPr lang="en-US" sz="4000" dirty="0"/>
              <a:t>Preaching a different gospel is the same as </a:t>
            </a:r>
            <a:r>
              <a:rPr lang="en-US" sz="4000" b="1" u="sng" dirty="0">
                <a:latin typeface="Lato Black" panose="020F0502020204030203" pitchFamily="34" charset="0"/>
                <a:ea typeface="Lato Black" panose="020F0502020204030203" pitchFamily="34" charset="0"/>
                <a:cs typeface="Lato Black" panose="020F0502020204030203" pitchFamily="34" charset="0"/>
              </a:rPr>
              <a:t>deserting</a:t>
            </a:r>
            <a:r>
              <a:rPr lang="en-US" sz="4000" dirty="0"/>
              <a:t> God, 1:6.</a:t>
            </a:r>
            <a:endParaRPr lang="en-US" sz="3200" b="1" u="sng" dirty="0">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2379653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3712BF-7126-523E-4788-562DAA9579AC}"/>
              </a:ext>
            </a:extLst>
          </p:cNvPr>
          <p:cNvSpPr>
            <a:spLocks noGrp="1"/>
          </p:cNvSpPr>
          <p:nvPr>
            <p:ph type="body" sz="quarter" idx="10"/>
          </p:nvPr>
        </p:nvSpPr>
        <p:spPr/>
        <p:txBody>
          <a:bodyPr/>
          <a:lstStyle/>
          <a:p>
            <a:r>
              <a:rPr lang="en-US" dirty="0"/>
              <a:t>I am amazed that you are so quickly deserting Him who called you by the grace of Christ, for a different gospel; </a:t>
            </a:r>
          </a:p>
        </p:txBody>
      </p:sp>
      <p:sp>
        <p:nvSpPr>
          <p:cNvPr id="3" name="Text Placeholder 2">
            <a:extLst>
              <a:ext uri="{FF2B5EF4-FFF2-40B4-BE49-F238E27FC236}">
                <a16:creationId xmlns:a16="http://schemas.microsoft.com/office/drawing/2014/main" id="{03469110-9842-13C0-8F75-7E6A8D73E3E5}"/>
              </a:ext>
            </a:extLst>
          </p:cNvPr>
          <p:cNvSpPr>
            <a:spLocks noGrp="1"/>
          </p:cNvSpPr>
          <p:nvPr>
            <p:ph type="body" sz="quarter" idx="11"/>
          </p:nvPr>
        </p:nvSpPr>
        <p:spPr/>
        <p:txBody>
          <a:bodyPr/>
          <a:lstStyle/>
          <a:p>
            <a:r>
              <a:rPr lang="en-US" dirty="0"/>
              <a:t>- Galatians 1:6</a:t>
            </a:r>
          </a:p>
        </p:txBody>
      </p:sp>
    </p:spTree>
    <p:extLst>
      <p:ext uri="{BB962C8B-B14F-4D97-AF65-F5344CB8AC3E}">
        <p14:creationId xmlns:p14="http://schemas.microsoft.com/office/powerpoint/2010/main" val="3070143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120F2-6304-DB7E-5496-DB1B4954CA7A}"/>
              </a:ext>
            </a:extLst>
          </p:cNvPr>
          <p:cNvSpPr>
            <a:spLocks noGrp="1"/>
          </p:cNvSpPr>
          <p:nvPr>
            <p:ph type="title"/>
          </p:nvPr>
        </p:nvSpPr>
        <p:spPr/>
        <p:txBody>
          <a:bodyPr/>
          <a:lstStyle/>
          <a:p>
            <a:r>
              <a:rPr lang="en-US" dirty="0"/>
              <a:t>A. Deserting the Gospel</a:t>
            </a:r>
          </a:p>
        </p:txBody>
      </p:sp>
      <p:sp>
        <p:nvSpPr>
          <p:cNvPr id="3" name="Text Placeholder 2">
            <a:extLst>
              <a:ext uri="{FF2B5EF4-FFF2-40B4-BE49-F238E27FC236}">
                <a16:creationId xmlns:a16="http://schemas.microsoft.com/office/drawing/2014/main" id="{0B00F2F0-B8E5-6011-DFC4-441922F28FA7}"/>
              </a:ext>
            </a:extLst>
          </p:cNvPr>
          <p:cNvSpPr>
            <a:spLocks noGrp="1"/>
          </p:cNvSpPr>
          <p:nvPr>
            <p:ph type="body" sz="quarter" idx="10"/>
          </p:nvPr>
        </p:nvSpPr>
        <p:spPr>
          <a:xfrm>
            <a:off x="598488" y="1251437"/>
            <a:ext cx="8124093" cy="3642243"/>
          </a:xfrm>
        </p:spPr>
        <p:txBody>
          <a:bodyPr/>
          <a:lstStyle/>
          <a:p>
            <a:pPr marL="640080" indent="-640080">
              <a:spcAft>
                <a:spcPts val="1200"/>
              </a:spcAft>
              <a:buFont typeface="+mj-lt"/>
              <a:buAutoNum type="arabicPeriod" startAt="3"/>
            </a:pPr>
            <a:r>
              <a:rPr lang="en-US" sz="4000" dirty="0"/>
              <a:t>A </a:t>
            </a:r>
            <a:r>
              <a:rPr lang="en-US" sz="4000" b="1" u="sng" dirty="0">
                <a:latin typeface="Lato Black" panose="020F0502020204030203" pitchFamily="34" charset="0"/>
                <a:ea typeface="Lato Black" panose="020F0502020204030203" pitchFamily="34" charset="0"/>
                <a:cs typeface="Lato Black" panose="020F0502020204030203" pitchFamily="34" charset="0"/>
              </a:rPr>
              <a:t>distorted</a:t>
            </a:r>
            <a:r>
              <a:rPr lang="en-US" sz="4000" dirty="0"/>
              <a:t> gospel is not even gospel/good news, 1:7.</a:t>
            </a:r>
            <a:endParaRPr lang="en-US" sz="3200" b="1" u="sng" dirty="0">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3468978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3712BF-7126-523E-4788-562DAA9579AC}"/>
              </a:ext>
            </a:extLst>
          </p:cNvPr>
          <p:cNvSpPr>
            <a:spLocks noGrp="1"/>
          </p:cNvSpPr>
          <p:nvPr>
            <p:ph type="body" sz="quarter" idx="10"/>
          </p:nvPr>
        </p:nvSpPr>
        <p:spPr/>
        <p:txBody>
          <a:bodyPr/>
          <a:lstStyle/>
          <a:p>
            <a:r>
              <a:rPr lang="en-US" dirty="0"/>
              <a:t>which is really not another; only there are some who are disturbing you and want to distort the gospel of Christ.</a:t>
            </a:r>
          </a:p>
        </p:txBody>
      </p:sp>
      <p:sp>
        <p:nvSpPr>
          <p:cNvPr id="3" name="Text Placeholder 2">
            <a:extLst>
              <a:ext uri="{FF2B5EF4-FFF2-40B4-BE49-F238E27FC236}">
                <a16:creationId xmlns:a16="http://schemas.microsoft.com/office/drawing/2014/main" id="{03469110-9842-13C0-8F75-7E6A8D73E3E5}"/>
              </a:ext>
            </a:extLst>
          </p:cNvPr>
          <p:cNvSpPr>
            <a:spLocks noGrp="1"/>
          </p:cNvSpPr>
          <p:nvPr>
            <p:ph type="body" sz="quarter" idx="11"/>
          </p:nvPr>
        </p:nvSpPr>
        <p:spPr/>
        <p:txBody>
          <a:bodyPr/>
          <a:lstStyle/>
          <a:p>
            <a:r>
              <a:rPr lang="en-US" dirty="0"/>
              <a:t>- Galatians 1:7</a:t>
            </a:r>
          </a:p>
        </p:txBody>
      </p:sp>
    </p:spTree>
    <p:extLst>
      <p:ext uri="{BB962C8B-B14F-4D97-AF65-F5344CB8AC3E}">
        <p14:creationId xmlns:p14="http://schemas.microsoft.com/office/powerpoint/2010/main" val="500183085"/>
      </p:ext>
    </p:extLst>
  </p:cSld>
  <p:clrMapOvr>
    <a:masterClrMapping/>
  </p:clrMapOvr>
</p:sld>
</file>

<file path=ppt/theme/theme1.xml><?xml version="1.0" encoding="utf-8"?>
<a:theme xmlns:a="http://schemas.openxmlformats.org/drawingml/2006/main" name="With Title">
  <a:themeElements>
    <a:clrScheme name="All White">
      <a:dk1>
        <a:srgbClr val="FFFFFF"/>
      </a:dk1>
      <a:lt1>
        <a:srgbClr val="FFFFFF"/>
      </a:lt1>
      <a:dk2>
        <a:srgbClr val="FFFFFF"/>
      </a:dk2>
      <a:lt2>
        <a:srgbClr val="F8F8F8"/>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76200"/>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2102</TotalTime>
  <Words>1548</Words>
  <Application>Microsoft Macintosh PowerPoint</Application>
  <PresentationFormat>On-screen Show (16:9)</PresentationFormat>
  <Paragraphs>96</Paragraphs>
  <Slides>35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Book Antiqua</vt:lpstr>
      <vt:lpstr>Calibri</vt:lpstr>
      <vt:lpstr>Lato</vt:lpstr>
      <vt:lpstr>Lato Black</vt:lpstr>
      <vt:lpstr>With Title</vt:lpstr>
      <vt:lpstr>PowerPoint Presentation</vt:lpstr>
      <vt:lpstr>When the Gospel is Not the Gospel</vt:lpstr>
      <vt:lpstr>A. Deserting the Gospel</vt:lpstr>
      <vt:lpstr>PowerPoint Presentation</vt:lpstr>
      <vt:lpstr>PowerPoint Presentation</vt:lpstr>
      <vt:lpstr>A. Deserting the Gospel</vt:lpstr>
      <vt:lpstr>PowerPoint Presentation</vt:lpstr>
      <vt:lpstr>A. Deserting the Gospel</vt:lpstr>
      <vt:lpstr>PowerPoint Presentation</vt:lpstr>
      <vt:lpstr>A. Deserting the Gospel</vt:lpstr>
      <vt:lpstr>When the Gospel is Not the Gospel</vt:lpstr>
      <vt:lpstr>B. The Curse of Man-made Gospels</vt:lpstr>
      <vt:lpstr>PowerPoint Presentation</vt:lpstr>
      <vt:lpstr>PowerPoint Presentation</vt:lpstr>
      <vt:lpstr>B. The Curse of Man-made Gospels</vt:lpstr>
      <vt:lpstr>PowerPoint Presentation</vt:lpstr>
      <vt:lpstr>B. The Curse of Man-made Gospels</vt:lpstr>
      <vt:lpstr>PowerPoint Presentation</vt:lpstr>
      <vt:lpstr>When the Gospel is Not the Gospel</vt:lpstr>
      <vt:lpstr>C. The Gospel’s Original Intention</vt:lpstr>
      <vt:lpstr>PowerPoint Presentation</vt:lpstr>
      <vt:lpstr>PowerPoint Presentation</vt:lpstr>
      <vt:lpstr>PowerPoint Presentation</vt:lpstr>
      <vt:lpstr>C. The Gospel’s Original Intention</vt:lpstr>
      <vt:lpstr>PowerPoint Presentation</vt:lpstr>
      <vt:lpstr>PowerPoint Presentation</vt:lpstr>
      <vt:lpstr>C. The Gospel’s Original Intention</vt:lpstr>
      <vt:lpstr>PowerPoint Presentation</vt:lpstr>
      <vt:lpstr>PowerPoint Presentation</vt:lpstr>
      <vt:lpstr>PowerPoint Presentation</vt:lpstr>
      <vt:lpstr>PowerPoint Presentation</vt:lpstr>
      <vt:lpstr>PowerPoint Presentation</vt:lpstr>
      <vt:lpstr>PowerPoint Presentation</vt:lpstr>
      <vt:lpstr>C. The Gospel’s Original Intention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HalBook</dc:creator>
  <cp:lastModifiedBy>Hal Gatewood</cp:lastModifiedBy>
  <cp:revision>287</cp:revision>
  <dcterms:created xsi:type="dcterms:W3CDTF">2014-04-30T18:34:38Z</dcterms:created>
  <dcterms:modified xsi:type="dcterms:W3CDTF">2022-09-21T20:02:38Z</dcterms:modified>
</cp:coreProperties>
</file>