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0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5294-9C67-CA4C-87EF-DE7E679DECCF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665CA-57AB-B1DE-A96C-DFE8C6B6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1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5</cp:revision>
  <dcterms:created xsi:type="dcterms:W3CDTF">2015-04-06T20:16:08Z</dcterms:created>
  <dcterms:modified xsi:type="dcterms:W3CDTF">2023-11-12T03:47:50Z</dcterms:modified>
</cp:coreProperties>
</file>