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4" r:id="rId9"/>
    <p:sldId id="267" r:id="rId10"/>
    <p:sldId id="268" r:id="rId11"/>
    <p:sldId id="269" r:id="rId12"/>
    <p:sldId id="271" r:id="rId13"/>
    <p:sldId id="265" r:id="rId14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ato Black" panose="020F0502020204030203" pitchFamily="34" charset="0"/>
      <p:bold r:id="rId24"/>
      <p:italic r:id="rId25"/>
      <p:boldItalic r:id="rId26"/>
    </p:embeddedFont>
    <p:embeddedFont>
      <p:font typeface="Lato Medium" panose="020F0502020204030203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David </a:t>
            </a:r>
            <a:r>
              <a:rPr lang="en-US" sz="1600" b="1" i="0" spc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Laton</a:t>
            </a:r>
            <a:r>
              <a:rPr lang="en-US" sz="1600" b="1" i="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b="1" i="0" spc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D.Min</a:t>
            </a:r>
            <a:r>
              <a:rPr lang="en-US" sz="1600" b="1" i="0" spc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b="1" i="0" spc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203786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42786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6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8640" y="1420092"/>
            <a:ext cx="3204375" cy="3363913"/>
          </a:xfrm>
        </p:spPr>
        <p:txBody>
          <a:bodyPr>
            <a:norm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207" y="2745072"/>
            <a:ext cx="5140698" cy="1239893"/>
          </a:xfrm>
        </p:spPr>
        <p:txBody>
          <a:bodyPr/>
          <a:lstStyle/>
          <a:p>
            <a:r>
              <a:rPr lang="en-US" sz="6000" dirty="0"/>
              <a:t>Faith</a:t>
            </a:r>
            <a:br>
              <a:rPr lang="en-US" sz="4400" dirty="0"/>
            </a:br>
            <a:r>
              <a:rPr lang="en-US" sz="36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Matter of Choice</a:t>
            </a:r>
            <a:endParaRPr lang="en-US" sz="44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E75A-6EE8-984F-8CE4-EDC735C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Peter – Faith regained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514FB-A26C-964E-8EA2-C8868EA1B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4100" dirty="0"/>
              <a:t>Luke 22:31-32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4000" dirty="0"/>
              <a:t>vs. 32 – “And when you have turned again, strengthen your brothers.”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altLang="en-US" sz="4100" dirty="0"/>
              <a:t>John 20 </a:t>
            </a:r>
            <a:br>
              <a:rPr lang="en-US" altLang="en-US" sz="4100" dirty="0"/>
            </a:br>
            <a:r>
              <a:rPr lang="en-US" altLang="en-US" sz="4400" dirty="0"/>
              <a:t>– Jesus appears to the disciples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altLang="en-US" sz="4100" dirty="0"/>
              <a:t>John 21 </a:t>
            </a:r>
            <a:r>
              <a:rPr lang="en-US" altLang="en-US" sz="4400" dirty="0"/>
              <a:t>– Peter restored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4000" dirty="0"/>
              <a:t>vs. 19 – “Follow 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E75A-6EE8-984F-8CE4-EDC735C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Judas Iscariot – Faith misdirected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56F3F-D272-6343-A6C5-198C17111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Counted among the 12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Faith misdirected onto himself and others – not Jesus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A life wasted</a:t>
            </a:r>
          </a:p>
        </p:txBody>
      </p:sp>
    </p:spTree>
    <p:extLst>
      <p:ext uri="{BB962C8B-B14F-4D97-AF65-F5344CB8AC3E}">
        <p14:creationId xmlns:p14="http://schemas.microsoft.com/office/powerpoint/2010/main" val="24520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E75A-6EE8-984F-8CE4-EDC735C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Choose this day…Putting faith into action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C2BCE-961E-E446-A4B0-C30F24DF7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/>
              <a:t>Choice is a gift from God</a:t>
            </a:r>
            <a:endParaRPr lang="en-US" altLang="en-US" sz="16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/>
              <a:t>Choice has consequences</a:t>
            </a:r>
            <a:endParaRPr lang="en-US" altLang="en-US" sz="16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/>
              <a:t>We choose to remain faithful and prepared for our Lord’s return</a:t>
            </a:r>
          </a:p>
        </p:txBody>
      </p:sp>
    </p:spTree>
    <p:extLst>
      <p:ext uri="{BB962C8B-B14F-4D97-AF65-F5344CB8AC3E}">
        <p14:creationId xmlns:p14="http://schemas.microsoft.com/office/powerpoint/2010/main" val="721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E75A-6EE8-984F-8CE4-EDC735C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9B65A-3009-824B-A2CD-1065A3880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8920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3600" dirty="0"/>
              <a:t>Faith brings us to God and keeps </a:t>
            </a:r>
            <a:br>
              <a:rPr lang="en-US" altLang="en-US" sz="3600" dirty="0"/>
            </a:br>
            <a:r>
              <a:rPr lang="en-US" altLang="en-US" sz="3600" dirty="0"/>
              <a:t>us in a relationship with Him </a:t>
            </a:r>
            <a:br>
              <a:rPr lang="en-US" altLang="en-US" sz="2800" dirty="0"/>
            </a:br>
            <a:r>
              <a:rPr lang="en-US" altLang="en-US" sz="2800" dirty="0"/>
              <a:t>(knowing, trusting, and obeying)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3500" dirty="0"/>
              <a:t>Peter regained his faith by </a:t>
            </a:r>
            <a:br>
              <a:rPr lang="en-US" altLang="en-US" sz="3500" dirty="0"/>
            </a:br>
            <a:r>
              <a:rPr lang="en-US" altLang="en-US" sz="3500" dirty="0"/>
              <a:t>focusing on Jesus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3500" dirty="0"/>
              <a:t>Judas misdirected his faith and lost it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3500" dirty="0"/>
              <a:t>Joshua 24:14-15 – Chose to serve God</a:t>
            </a:r>
          </a:p>
        </p:txBody>
      </p:sp>
    </p:spTree>
    <p:extLst>
      <p:ext uri="{BB962C8B-B14F-4D97-AF65-F5344CB8AC3E}">
        <p14:creationId xmlns:p14="http://schemas.microsoft.com/office/powerpoint/2010/main" val="33474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E04B-02F2-9F43-B94C-57D4BF89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Lesson 10 </a:t>
            </a:r>
            <a:r>
              <a:rPr lang="en-US" altLang="en-US" dirty="0"/>
              <a:t>Overview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5498F-8601-F041-A6B4-802BE5049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/>
              <a:t>Faith explained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dirty="0"/>
              <a:t>Peter</a:t>
            </a:r>
            <a:r>
              <a:rPr lang="en-US" altLang="en-US" sz="3600" dirty="0"/>
              <a:t> – Faith gained, weakened, and regained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dirty="0"/>
              <a:t>Judas</a:t>
            </a:r>
            <a:r>
              <a:rPr lang="en-US" altLang="en-US" sz="3600" dirty="0"/>
              <a:t> – Faith misdirected and lost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/>
              <a:t>Chose This day –Putting our faith into action</a:t>
            </a:r>
          </a:p>
        </p:txBody>
      </p:sp>
    </p:spTree>
    <p:extLst>
      <p:ext uri="{BB962C8B-B14F-4D97-AF65-F5344CB8AC3E}">
        <p14:creationId xmlns:p14="http://schemas.microsoft.com/office/powerpoint/2010/main" val="41768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0484-13E9-8B40-AA29-6331783D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Faith Explained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B9FDF-FB1D-834F-B809-6E0B8BC9B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4000" dirty="0"/>
              <a:t>Hebrews 11:1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4000" dirty="0"/>
              <a:t>Faith illustrated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/>
              <a:t>Knowing God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/>
              <a:t>Trusting God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/>
              <a:t>Obeying God</a:t>
            </a:r>
          </a:p>
        </p:txBody>
      </p:sp>
    </p:spTree>
    <p:extLst>
      <p:ext uri="{BB962C8B-B14F-4D97-AF65-F5344CB8AC3E}">
        <p14:creationId xmlns:p14="http://schemas.microsoft.com/office/powerpoint/2010/main" val="35453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0484-13E9-8B40-AA29-6331783D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Faith - Knowing God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88F5E-566D-AE4A-8782-17066CB84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US" altLang="en-US" dirty="0"/>
              <a:t>Romans 10:17 - The apostles developed faith from hearing the words of Christ</a:t>
            </a:r>
          </a:p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US" altLang="en-US" dirty="0"/>
              <a:t>Sometimes misplaced or misapplied</a:t>
            </a:r>
          </a:p>
        </p:txBody>
      </p:sp>
    </p:spTree>
    <p:extLst>
      <p:ext uri="{BB962C8B-B14F-4D97-AF65-F5344CB8AC3E}">
        <p14:creationId xmlns:p14="http://schemas.microsoft.com/office/powerpoint/2010/main" val="2223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0484-13E9-8B40-AA29-6331783D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Faith – Trusting God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D7AE9-6A19-3340-A453-7DA002A32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US" altLang="en-US" dirty="0"/>
              <a:t>Trust and knowledge work together – </a:t>
            </a:r>
            <a:br>
              <a:rPr lang="en-US" altLang="en-US" dirty="0"/>
            </a:br>
            <a:r>
              <a:rPr lang="en-US" altLang="en-US" dirty="0"/>
              <a:t>as knowledge grows so too does trust</a:t>
            </a:r>
          </a:p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US" altLang="en-US" dirty="0"/>
              <a:t>As the apostles learned more from and about Jesus and their trust grew</a:t>
            </a:r>
          </a:p>
        </p:txBody>
      </p:sp>
    </p:spTree>
    <p:extLst>
      <p:ext uri="{BB962C8B-B14F-4D97-AF65-F5344CB8AC3E}">
        <p14:creationId xmlns:p14="http://schemas.microsoft.com/office/powerpoint/2010/main" val="20521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0484-13E9-8B40-AA29-6331783D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Faith – Obeying God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10839-8A51-6443-B662-E183D12A2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88461" cy="364224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As knowledge and trust grow, </a:t>
            </a:r>
            <a:br>
              <a:rPr lang="en-US" altLang="en-US" sz="4000" dirty="0"/>
            </a:br>
            <a:r>
              <a:rPr lang="en-US" altLang="en-US" sz="4000" dirty="0"/>
              <a:t>so too does our desire to obey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Faith must be accompanied </a:t>
            </a:r>
            <a:br>
              <a:rPr lang="en-US" altLang="en-US" sz="4000" dirty="0"/>
            </a:br>
            <a:r>
              <a:rPr lang="en-US" altLang="en-US" sz="4000" dirty="0"/>
              <a:t>with action </a:t>
            </a:r>
            <a:r>
              <a:rPr lang="en-US" altLang="en-US" sz="2400" dirty="0"/>
              <a:t>(Matthew 7:24-27; James 2:22-25)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456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0484-13E9-8B40-AA29-6331783D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Faith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B9E0F-3F6A-F447-9441-6F47B002A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3371"/>
            <a:ext cx="7913687" cy="350030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400" dirty="0"/>
              <a:t>Knowing God </a:t>
            </a:r>
          </a:p>
          <a:p>
            <a:pPr>
              <a:spcAft>
                <a:spcPts val="1800"/>
              </a:spcAft>
            </a:pPr>
            <a:r>
              <a:rPr lang="en-US" sz="4400" dirty="0"/>
              <a:t>Trusting God </a:t>
            </a:r>
          </a:p>
          <a:p>
            <a:pPr>
              <a:spcAft>
                <a:spcPts val="1800"/>
              </a:spcAft>
            </a:pPr>
            <a:r>
              <a:rPr lang="en-US" sz="4400" dirty="0"/>
              <a:t>Obeying God</a:t>
            </a:r>
          </a:p>
        </p:txBody>
      </p:sp>
    </p:spTree>
    <p:extLst>
      <p:ext uri="{BB962C8B-B14F-4D97-AF65-F5344CB8AC3E}">
        <p14:creationId xmlns:p14="http://schemas.microsoft.com/office/powerpoint/2010/main" val="20841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E75A-6EE8-984F-8CE4-EDC735C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Peter – Faith gained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922F9-34E6-ED4F-A18A-F6B8AA49C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John 1 – </a:t>
            </a:r>
            <a:br>
              <a:rPr lang="en-US" altLang="en-US" sz="4000" dirty="0"/>
            </a:br>
            <a:r>
              <a:rPr lang="en-US" altLang="en-US" sz="4000" dirty="0"/>
              <a:t>Andrews brings Peter to Jesus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4000" dirty="0"/>
              <a:t>Peter eventually declares </a:t>
            </a:r>
            <a:br>
              <a:rPr lang="en-US" altLang="en-US" sz="4000" dirty="0"/>
            </a:br>
            <a:r>
              <a:rPr lang="en-US" altLang="en-US" sz="4000" dirty="0"/>
              <a:t>total loyalty to Jesus </a:t>
            </a:r>
            <a:br>
              <a:rPr lang="en-US" altLang="en-US" dirty="0"/>
            </a:br>
            <a:r>
              <a:rPr lang="en-US" altLang="en-US" sz="2800" dirty="0"/>
              <a:t>(Matthew 26:33-34; Luke 2:31-32)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E75A-6EE8-984F-8CE4-EDC735C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Peter – Faith weakened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358FE-5BDD-D243-9A3E-9709C008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4000" dirty="0"/>
              <a:t>Luke 22:31-34 – </a:t>
            </a:r>
            <a:br>
              <a:rPr lang="en-US" altLang="en-US" sz="4000" dirty="0"/>
            </a:br>
            <a:r>
              <a:rPr lang="en-US" altLang="en-US" sz="4000" dirty="0"/>
              <a:t>Peter will deny Jesus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4000" dirty="0"/>
              <a:t>vs. 32 – </a:t>
            </a:r>
            <a:br>
              <a:rPr lang="en-US" altLang="en-US" sz="4000" dirty="0"/>
            </a:br>
            <a:r>
              <a:rPr lang="en-US" altLang="en-US" sz="4000" dirty="0"/>
              <a:t>Jesus prays for Peter’s faith</a:t>
            </a:r>
          </a:p>
        </p:txBody>
      </p:sp>
    </p:spTree>
    <p:extLst>
      <p:ext uri="{BB962C8B-B14F-4D97-AF65-F5344CB8AC3E}">
        <p14:creationId xmlns:p14="http://schemas.microsoft.com/office/powerpoint/2010/main" val="4618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330</Words>
  <Application>Microsoft Macintosh PowerPoint</Application>
  <PresentationFormat>On-screen Show (16:9)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10 Overview</vt:lpstr>
      <vt:lpstr>Faith Explained</vt:lpstr>
      <vt:lpstr>Faith - Knowing God</vt:lpstr>
      <vt:lpstr>Faith – Trusting God</vt:lpstr>
      <vt:lpstr>Faith – Obeying God</vt:lpstr>
      <vt:lpstr>Faith</vt:lpstr>
      <vt:lpstr>Peter – Faith gained</vt:lpstr>
      <vt:lpstr>Peter – Faith weakened</vt:lpstr>
      <vt:lpstr>Peter – Faith regained</vt:lpstr>
      <vt:lpstr>Judas Iscariot – Faith misdirected</vt:lpstr>
      <vt:lpstr>Choose this day…Putting faith into action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16</cp:revision>
  <dcterms:created xsi:type="dcterms:W3CDTF">2014-04-30T18:34:38Z</dcterms:created>
  <dcterms:modified xsi:type="dcterms:W3CDTF">2021-08-12T20:35:49Z</dcterms:modified>
</cp:coreProperties>
</file>