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4"/>
  </p:notesMasterIdLst>
  <p:handoutMasterIdLst>
    <p:handoutMasterId r:id="rId15"/>
  </p:handoutMasterIdLst>
  <p:sldIdLst>
    <p:sldId id="256" r:id="rId2"/>
    <p:sldId id="257" r:id="rId3"/>
    <p:sldId id="258" r:id="rId4"/>
    <p:sldId id="259" r:id="rId5"/>
    <p:sldId id="268" r:id="rId6"/>
    <p:sldId id="269" r:id="rId7"/>
    <p:sldId id="270" r:id="rId8"/>
    <p:sldId id="271" r:id="rId9"/>
    <p:sldId id="272" r:id="rId10"/>
    <p:sldId id="273" r:id="rId11"/>
    <p:sldId id="285" r:id="rId12"/>
    <p:sldId id="275" r:id="rId13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37C71"/>
    <a:srgbClr val="E8D4B8"/>
    <a:srgbClr val="AC3B12"/>
    <a:srgbClr val="272B30"/>
    <a:srgbClr val="78C074"/>
    <a:srgbClr val="3E9BF8"/>
    <a:srgbClr val="904B25"/>
    <a:srgbClr val="C0652E"/>
    <a:srgbClr val="871C17"/>
    <a:srgbClr val="A5241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853"/>
    <p:restoredTop sz="94283"/>
  </p:normalViewPr>
  <p:slideViewPr>
    <p:cSldViewPr snapToGrid="0" snapToObjects="1">
      <p:cViewPr varScale="1">
        <p:scale>
          <a:sx n="197" d="100"/>
          <a:sy n="197" d="100"/>
        </p:scale>
        <p:origin x="1064" y="192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>
      <p:cViewPr varScale="1">
        <p:scale>
          <a:sx n="97" d="100"/>
          <a:sy n="97" d="100"/>
        </p:scale>
        <p:origin x="4328" y="20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7956BFB-72F2-C149-B567-312CA650749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>
              <a:latin typeface="Lato" panose="020F0502020204030203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E3FAE24-DD58-C349-AFB0-44F2BB9DAA6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>
              <a:latin typeface="Lato" panose="020F0502020204030203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5AACDBE-C70C-5848-B54E-B7EF5E19C0B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F775A4-25D9-AB46-B3E9-AE6665A365C2}" type="slidenum">
              <a:rPr lang="en-US" smtClean="0">
                <a:latin typeface="Lato" panose="020F0502020204030203" pitchFamily="34" charset="0"/>
              </a:rPr>
              <a:t>‹#›</a:t>
            </a:fld>
            <a:endParaRPr lang="en-US" dirty="0">
              <a:latin typeface="Lato" panose="020F0502020204030203" pitchFamily="34" charset="0"/>
            </a:endParaRP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DC1B7E47-8A17-D744-8FC4-318015769F4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9C70D9-64D7-9F45-8AAD-0E4E4CEBF8C6}" type="datetimeFigureOut">
              <a:rPr lang="en-US" smtClean="0">
                <a:latin typeface="Lato" panose="020F0502020204030203" pitchFamily="34" charset="0"/>
              </a:rPr>
              <a:t>10/25/21</a:t>
            </a:fld>
            <a:endParaRPr lang="en-US" dirty="0">
              <a:latin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87140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Lato" panose="020F0502020204030203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Lato" panose="020F0502020204030203" pitchFamily="34" charset="0"/>
              </a:defRPr>
            </a:lvl1pPr>
          </a:lstStyle>
          <a:p>
            <a:fld id="{4CC2C837-2950-A949-A2DC-4377807F723A}" type="datetimeFigureOut">
              <a:rPr lang="en-US" smtClean="0"/>
              <a:pPr/>
              <a:t>10/25/21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Lato" panose="020F0502020204030203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Lato" panose="020F0502020204030203" pitchFamily="34" charset="0"/>
              </a:defRPr>
            </a:lvl1pPr>
          </a:lstStyle>
          <a:p>
            <a:fld id="{1E6C1AF6-CE6F-8E4E-A621-7E2949989CB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73027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Lato" panose="020F0502020204030203" pitchFamily="34" charset="0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Lato" panose="020F0502020204030203" pitchFamily="34" charset="0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Lato" panose="020F0502020204030203" pitchFamily="34" charset="0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Lato" panose="020F0502020204030203" pitchFamily="34" charset="0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Lato" panose="020F0502020204030203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mep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520699" y="1420092"/>
            <a:ext cx="2781301" cy="3363913"/>
          </a:xfrm>
        </p:spPr>
        <p:txBody>
          <a:bodyPr anchor="b">
            <a:normAutofit/>
          </a:bodyPr>
          <a:lstStyle>
            <a:lvl1pPr marL="0" indent="0" algn="ctr">
              <a:buNone/>
              <a:defRPr sz="19900" b="0" i="0">
                <a:latin typeface="Lato Black"/>
                <a:ea typeface="Lato" panose="020F0502020204030203" pitchFamily="34" charset="0"/>
                <a:cs typeface="Lato Black"/>
              </a:defRPr>
            </a:lvl1pPr>
          </a:lstStyle>
          <a:p>
            <a:pPr lvl="0"/>
            <a:r>
              <a:rPr lang="en-US" dirty="0"/>
              <a:t>9</a:t>
            </a:r>
          </a:p>
        </p:txBody>
      </p:sp>
      <p:pic>
        <p:nvPicPr>
          <p:cNvPr id="7" name="Picture 6" descr="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2986" y="4503641"/>
            <a:ext cx="1825066" cy="259424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302000" y="2934636"/>
            <a:ext cx="5176113" cy="1239893"/>
          </a:xfrm>
        </p:spPr>
        <p:txBody>
          <a:bodyPr anchor="ctr">
            <a:noAutofit/>
          </a:bodyPr>
          <a:lstStyle>
            <a:lvl1pPr marL="0" indent="0" algn="ctr">
              <a:lnSpc>
                <a:spcPct val="80000"/>
              </a:lnSpc>
              <a:buNone/>
              <a:defRPr sz="4000" b="0" i="0" spc="0" baseline="0">
                <a:solidFill>
                  <a:schemeClr val="tx1">
                    <a:tint val="75000"/>
                  </a:schemeClr>
                </a:solidFill>
                <a:latin typeface="Lato Black"/>
                <a:ea typeface="Lato" panose="020F0502020204030203" pitchFamily="34" charset="0"/>
                <a:cs typeface="Lato Black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Title of Lesson</a:t>
            </a:r>
            <a:br>
              <a:rPr lang="en-US" dirty="0"/>
            </a:br>
            <a:r>
              <a:rPr lang="en-US" dirty="0"/>
              <a:t>Second Line of Title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4CED7F1-D286-6146-970D-28FF4D6E4886}"/>
              </a:ext>
            </a:extLst>
          </p:cNvPr>
          <p:cNvSpPr txBox="1"/>
          <p:nvPr userDrawn="1"/>
        </p:nvSpPr>
        <p:spPr>
          <a:xfrm>
            <a:off x="2609627" y="1656768"/>
            <a:ext cx="3924746" cy="400110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en-US" sz="2000" b="1" i="0" spc="0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KIM WALL</a:t>
            </a:r>
          </a:p>
        </p:txBody>
      </p:sp>
    </p:spTree>
    <p:extLst>
      <p:ext uri="{BB962C8B-B14F-4D97-AF65-F5344CB8AC3E}">
        <p14:creationId xmlns:p14="http://schemas.microsoft.com/office/powerpoint/2010/main" val="14447536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ible Vers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713221" y="429598"/>
            <a:ext cx="7473085" cy="3680039"/>
          </a:xfrm>
        </p:spPr>
        <p:txBody>
          <a:bodyPr anchor="ctr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b="0" i="0">
                <a:latin typeface="Lato Regular"/>
                <a:ea typeface="Lato" panose="020F0502020204030203" pitchFamily="34" charset="0"/>
                <a:cs typeface="Lato Regular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For God so loved the world, that He gave His only begotten Son, that whoever believes in Him shall not perish, but have eternal life.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713221" y="4109637"/>
            <a:ext cx="4156042" cy="522988"/>
          </a:xfrm>
        </p:spPr>
        <p:txBody>
          <a:bodyPr>
            <a:normAutofit/>
          </a:bodyPr>
          <a:lstStyle>
            <a:lvl1pPr marL="0" indent="0" algn="l">
              <a:buNone/>
              <a:defRPr sz="2800" b="1" i="0" baseline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- John 3:16</a:t>
            </a:r>
          </a:p>
        </p:txBody>
      </p:sp>
    </p:spTree>
    <p:extLst>
      <p:ext uri="{BB962C8B-B14F-4D97-AF65-F5344CB8AC3E}">
        <p14:creationId xmlns:p14="http://schemas.microsoft.com/office/powerpoint/2010/main" val="27232533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Full Single Statm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285" y="465439"/>
            <a:ext cx="7913430" cy="4236288"/>
          </a:xfrm>
        </p:spPr>
        <p:txBody>
          <a:bodyPr anchor="ctr">
            <a:normAutofit/>
          </a:bodyPr>
          <a:lstStyle>
            <a:lvl1pPr algn="ctr">
              <a:defRPr sz="4000" b="0" i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943963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681" y="465439"/>
            <a:ext cx="3948914" cy="4236288"/>
          </a:xfrm>
          <a:noFill/>
        </p:spPr>
        <p:txBody>
          <a:bodyPr anchor="ctr">
            <a:normAutofit/>
          </a:bodyPr>
          <a:lstStyle>
            <a:lvl1pPr algn="ctr">
              <a:defRPr sz="4000" b="0" i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462215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19939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89888"/>
            <a:ext cx="8229600" cy="3440032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>
              <a:defRPr b="0" i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>
              <a:defRPr b="0" i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>
              <a:defRPr b="0" i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4pPr>
            <a:lvl5pPr>
              <a:defRPr b="0" i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83695"/>
          </a:xfrm>
          <a:prstGeom prst="rect">
            <a:avLst/>
          </a:prstGeom>
        </p:spPr>
        <p:txBody>
          <a:bodyPr anchor="b"/>
          <a:lstStyle>
            <a:lvl1pPr>
              <a:defRPr b="1" i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671661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Bible Vers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85800" y="347619"/>
            <a:ext cx="7772400" cy="369315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3600" b="0" i="0">
                <a:solidFill>
                  <a:srgbClr val="FFFFFF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 hasCustomPrompt="1"/>
          </p:nvPr>
        </p:nvSpPr>
        <p:spPr>
          <a:xfrm>
            <a:off x="685800" y="4287308"/>
            <a:ext cx="7772400" cy="46037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2800" b="1" i="0" baseline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- Bible Verse 3:15</a:t>
            </a:r>
          </a:p>
        </p:txBody>
      </p:sp>
    </p:spTree>
    <p:extLst>
      <p:ext uri="{BB962C8B-B14F-4D97-AF65-F5344CB8AC3E}">
        <p14:creationId xmlns:p14="http://schemas.microsoft.com/office/powerpoint/2010/main" val="34237290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ith Tit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 spc="-150">
                <a:solidFill>
                  <a:schemeClr val="bg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98488" y="1251437"/>
            <a:ext cx="7913687" cy="3642243"/>
          </a:xfrm>
        </p:spPr>
        <p:txBody>
          <a:bodyPr/>
          <a:lstStyle>
            <a:lvl1pPr>
              <a:defRPr b="0" i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>
              <a:defRPr b="0" i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>
              <a:defRPr b="0" i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>
              <a:defRPr b="0" i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4pPr>
            <a:lvl5pPr>
              <a:defRPr b="0" i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468366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ble Vers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713221" y="429598"/>
            <a:ext cx="7473085" cy="3680039"/>
          </a:xfrm>
        </p:spPr>
        <p:txBody>
          <a:bodyPr anchor="ctr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b="0" i="0">
                <a:latin typeface="Lato Regular"/>
                <a:ea typeface="Lato" panose="020F0502020204030203" pitchFamily="34" charset="0"/>
                <a:cs typeface="Lato Regular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For God so loved the world, that He gave His only begotten Son, that whoever believes in Him shall not perish, but have eternal life.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713221" y="4109637"/>
            <a:ext cx="4156042" cy="522988"/>
          </a:xfrm>
        </p:spPr>
        <p:txBody>
          <a:bodyPr>
            <a:normAutofit/>
          </a:bodyPr>
          <a:lstStyle>
            <a:lvl1pPr marL="0" indent="0" algn="l">
              <a:buNone/>
              <a:defRPr sz="2800" b="1" i="0" baseline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- John 3:16</a:t>
            </a:r>
          </a:p>
        </p:txBody>
      </p:sp>
    </p:spTree>
    <p:extLst>
      <p:ext uri="{BB962C8B-B14F-4D97-AF65-F5344CB8AC3E}">
        <p14:creationId xmlns:p14="http://schemas.microsoft.com/office/powerpoint/2010/main" val="16492836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 Single Statm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285" y="465439"/>
            <a:ext cx="7913430" cy="4236288"/>
          </a:xfrm>
        </p:spPr>
        <p:txBody>
          <a:bodyPr anchor="ctr">
            <a:normAutofit/>
          </a:bodyPr>
          <a:lstStyle>
            <a:lvl1pPr algn="ctr">
              <a:defRPr sz="4000" b="0" i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317641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681" y="465439"/>
            <a:ext cx="3948914" cy="4236288"/>
          </a:xfrm>
          <a:noFill/>
        </p:spPr>
        <p:txBody>
          <a:bodyPr anchor="ctr">
            <a:normAutofit/>
          </a:bodyPr>
          <a:lstStyle>
            <a:lvl1pPr algn="ctr">
              <a:defRPr sz="4000" b="0" i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694547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68772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">
    <p:bg>
      <p:bgPr>
        <a:solidFill>
          <a:schemeClr val="bg2">
            <a:lumMod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me - 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90882" y="1956804"/>
            <a:ext cx="2781301" cy="3363913"/>
          </a:xfrm>
        </p:spPr>
        <p:txBody>
          <a:bodyPr anchor="b">
            <a:normAutofit/>
          </a:bodyPr>
          <a:lstStyle>
            <a:lvl1pPr marL="0" indent="0" algn="ctr">
              <a:buNone/>
              <a:defRPr sz="19900" b="0" i="0">
                <a:latin typeface="Lato Black"/>
                <a:ea typeface="Lato" panose="020F0502020204030203" pitchFamily="34" charset="0"/>
                <a:cs typeface="Lato Black"/>
              </a:defRPr>
            </a:lvl1pPr>
          </a:lstStyle>
          <a:p>
            <a:pPr lvl="0"/>
            <a:r>
              <a:rPr lang="en-US" dirty="0"/>
              <a:t>9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272183" y="3471348"/>
            <a:ext cx="5176113" cy="1239893"/>
          </a:xfrm>
        </p:spPr>
        <p:txBody>
          <a:bodyPr anchor="ctr">
            <a:noAutofit/>
          </a:bodyPr>
          <a:lstStyle>
            <a:lvl1pPr marL="0" indent="0" algn="ctr">
              <a:lnSpc>
                <a:spcPct val="80000"/>
              </a:lnSpc>
              <a:buNone/>
              <a:defRPr sz="4000" b="0" i="0" spc="0" baseline="0">
                <a:solidFill>
                  <a:schemeClr val="tx1">
                    <a:tint val="75000"/>
                  </a:schemeClr>
                </a:solidFill>
                <a:latin typeface="Lato Black"/>
                <a:ea typeface="Lato" panose="020F0502020204030203" pitchFamily="34" charset="0"/>
                <a:cs typeface="Lato Black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Title of Lesson</a:t>
            </a:r>
            <a:br>
              <a:rPr lang="en-US" dirty="0"/>
            </a:br>
            <a:r>
              <a:rPr lang="en-US" dirty="0"/>
              <a:t>Second Line of Title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FCD5732-D86D-D440-AFB1-2438313B33FA}"/>
              </a:ext>
            </a:extLst>
          </p:cNvPr>
          <p:cNvSpPr txBox="1"/>
          <p:nvPr userDrawn="1"/>
        </p:nvSpPr>
        <p:spPr>
          <a:xfrm>
            <a:off x="2609627" y="1656768"/>
            <a:ext cx="3924746" cy="400110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en-US" sz="2000" b="1" i="0" spc="0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KIM WALL</a:t>
            </a:r>
          </a:p>
        </p:txBody>
      </p:sp>
    </p:spTree>
    <p:extLst>
      <p:ext uri="{BB962C8B-B14F-4D97-AF65-F5344CB8AC3E}">
        <p14:creationId xmlns:p14="http://schemas.microsoft.com/office/powerpoint/2010/main" val="736502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ith Tit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 spc="-150">
                <a:solidFill>
                  <a:schemeClr val="bg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98488" y="1251437"/>
            <a:ext cx="7913687" cy="3642243"/>
          </a:xfrm>
        </p:spPr>
        <p:txBody>
          <a:bodyPr/>
          <a:lstStyle>
            <a:lvl1pPr>
              <a:defRPr b="0" i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>
              <a:defRPr b="0" i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>
              <a:defRPr b="0" i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>
              <a:defRPr b="0" i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4pPr>
            <a:lvl5pPr>
              <a:defRPr b="0" i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018436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98230" y="205979"/>
            <a:ext cx="791343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98230" y="1318483"/>
            <a:ext cx="791343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932606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7" r:id="rId2"/>
    <p:sldLayoutId id="2147483655" r:id="rId3"/>
    <p:sldLayoutId id="2147483667" r:id="rId4"/>
    <p:sldLayoutId id="2147483679" r:id="rId5"/>
    <p:sldLayoutId id="2147483669" r:id="rId6"/>
    <p:sldLayoutId id="2147483668" r:id="rId7"/>
    <p:sldLayoutId id="2147483670" r:id="rId8"/>
    <p:sldLayoutId id="2147483671" r:id="rId9"/>
    <p:sldLayoutId id="2147483672" r:id="rId10"/>
    <p:sldLayoutId id="2147483673" r:id="rId11"/>
    <p:sldLayoutId id="2147483680" r:id="rId12"/>
    <p:sldLayoutId id="2147483674" r:id="rId13"/>
    <p:sldLayoutId id="2147483681" r:id="rId14"/>
    <p:sldLayoutId id="2147483682" r:id="rId15"/>
  </p:sldLayoutIdLst>
  <p:txStyles>
    <p:titleStyle>
      <a:lvl1pPr algn="l" defTabSz="457200" rtl="0" eaLnBrk="1" latinLnBrk="0" hangingPunct="1">
        <a:spcBef>
          <a:spcPct val="0"/>
        </a:spcBef>
        <a:buNone/>
        <a:defRPr sz="3600" b="1" i="0" kern="1200" spc="-150">
          <a:solidFill>
            <a:schemeClr val="tx1"/>
          </a:solidFill>
          <a:latin typeface="Lato Black" panose="020F0502020204030203" pitchFamily="34" charset="0"/>
          <a:ea typeface="Lato Black" panose="020F0502020204030203" pitchFamily="34" charset="0"/>
          <a:cs typeface="Lato Black" panose="020F0502020204030203" pitchFamily="34" charset="0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b="0" i="0" kern="1200">
          <a:solidFill>
            <a:schemeClr val="tx1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b="0" i="0" kern="1200">
          <a:solidFill>
            <a:schemeClr val="tx1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b="0" i="0" kern="1200">
          <a:solidFill>
            <a:schemeClr val="tx1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b="0" i="0" kern="1200">
          <a:solidFill>
            <a:schemeClr val="tx1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b="0" i="0" kern="1200">
          <a:solidFill>
            <a:schemeClr val="tx1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3.png"/><Relationship Id="rId7" Type="http://schemas.openxmlformats.org/officeDocument/2006/relationships/image" Target="../media/image18.tiff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jpeg"/><Relationship Id="rId9" Type="http://schemas.openxmlformats.org/officeDocument/2006/relationships/image" Target="../media/image20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21.jp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878203" y="1428043"/>
            <a:ext cx="2089632" cy="3363913"/>
          </a:xfrm>
        </p:spPr>
        <p:txBody>
          <a:bodyPr/>
          <a:lstStyle/>
          <a:p>
            <a:r>
              <a:rPr lang="en-US" dirty="0"/>
              <a:t>3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902520" y="2369490"/>
            <a:ext cx="5633385" cy="1615476"/>
          </a:xfrm>
        </p:spPr>
        <p:txBody>
          <a:bodyPr/>
          <a:lstStyle/>
          <a:p>
            <a:r>
              <a:rPr lang="en-US" sz="4800" dirty="0"/>
              <a:t>Evolution’s Extinction Engine </a:t>
            </a:r>
            <a:endParaRPr lang="en-US" sz="2400" b="1" dirty="0">
              <a:latin typeface="Lato" panose="020F0502020204030203" pitchFamily="34" charset="0"/>
              <a:cs typeface="Lato" panose="020F0502020204030203" pitchFamily="34" charset="0"/>
            </a:endParaRPr>
          </a:p>
          <a:p>
            <a:r>
              <a:rPr lang="en-US" sz="2800" b="1" dirty="0">
                <a:latin typeface="Lato" panose="020F0502020204030203" pitchFamily="34" charset="0"/>
                <a:cs typeface="Lato" panose="020F0502020204030203" pitchFamily="34" charset="0"/>
              </a:rPr>
              <a:t>Part 1</a:t>
            </a:r>
          </a:p>
        </p:txBody>
      </p:sp>
    </p:spTree>
    <p:extLst>
      <p:ext uri="{BB962C8B-B14F-4D97-AF65-F5344CB8AC3E}">
        <p14:creationId xmlns:p14="http://schemas.microsoft.com/office/powerpoint/2010/main" val="4693713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A1B22E88-8061-0847-A65F-BF2DA4F9DCF2}"/>
              </a:ext>
            </a:extLst>
          </p:cNvPr>
          <p:cNvSpPr/>
          <p:nvPr/>
        </p:nvSpPr>
        <p:spPr>
          <a:xfrm>
            <a:off x="4150581" y="1121134"/>
            <a:ext cx="4993419" cy="4022366"/>
          </a:xfrm>
          <a:prstGeom prst="rect">
            <a:avLst/>
          </a:prstGeom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EFBA670-A6F9-4D40-AD9A-082AFFE6FE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How to build an airplane – the whole manual!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C5337D8-EE98-2049-AA66-B906379DED2A}"/>
              </a:ext>
            </a:extLst>
          </p:cNvPr>
          <p:cNvGrpSpPr/>
          <p:nvPr/>
        </p:nvGrpSpPr>
        <p:grpSpPr>
          <a:xfrm>
            <a:off x="4253083" y="1192102"/>
            <a:ext cx="1472455" cy="3923675"/>
            <a:chOff x="5782237" y="1175155"/>
            <a:chExt cx="1472455" cy="3816133"/>
          </a:xfrm>
        </p:grpSpPr>
        <p:pic>
          <p:nvPicPr>
            <p:cNvPr id="6" name="Picture 2" descr="Color Three Thick Books Icon Stock Illustration - Illustration of large,  abstract: 84977179">
              <a:extLst>
                <a:ext uri="{FF2B5EF4-FFF2-40B4-BE49-F238E27FC236}">
                  <a16:creationId xmlns:a16="http://schemas.microsoft.com/office/drawing/2014/main" id="{F947CC6F-7629-3648-A53D-D2A096C899F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82239" y="3518835"/>
              <a:ext cx="1472453" cy="14724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2" descr="Color Three Thick Books Icon Stock Illustration - Illustration of large,  abstract: 84977179">
              <a:extLst>
                <a:ext uri="{FF2B5EF4-FFF2-40B4-BE49-F238E27FC236}">
                  <a16:creationId xmlns:a16="http://schemas.microsoft.com/office/drawing/2014/main" id="{6C850B0B-E39C-A14F-AB4D-D2EBB8CE009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82238" y="2709770"/>
              <a:ext cx="1472453" cy="14724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 descr="Color Three Thick Books Icon Stock Illustration - Illustration of large,  abstract: 84977179">
              <a:extLst>
                <a:ext uri="{FF2B5EF4-FFF2-40B4-BE49-F238E27FC236}">
                  <a16:creationId xmlns:a16="http://schemas.microsoft.com/office/drawing/2014/main" id="{4E3AA6E0-9F34-8245-9649-8A5BAFA2CC7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82238" y="1930112"/>
              <a:ext cx="1472453" cy="14724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2" descr="Color Three Thick Books Icon Stock Illustration - Illustration of large,  abstract: 84977179">
              <a:extLst>
                <a:ext uri="{FF2B5EF4-FFF2-40B4-BE49-F238E27FC236}">
                  <a16:creationId xmlns:a16="http://schemas.microsoft.com/office/drawing/2014/main" id="{DF75FF11-68E8-3A42-9C4E-96E99BE5B7F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82237" y="1175155"/>
              <a:ext cx="1472453" cy="14724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8223B97B-71A8-224C-B3C9-15D41CD8F5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0723" y="1199306"/>
            <a:ext cx="1513699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Pile of books - Littlegate Publishing">
            <a:extLst>
              <a:ext uri="{FF2B5EF4-FFF2-40B4-BE49-F238E27FC236}">
                <a16:creationId xmlns:a16="http://schemas.microsoft.com/office/drawing/2014/main" id="{72CFED0B-129E-8C41-8228-3071F729C0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4497" y="951875"/>
            <a:ext cx="2129368" cy="4381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226E36D1-A78A-B04D-AB18-488BC9A062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8488" y="1257300"/>
            <a:ext cx="1363730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A stack of books&#10;&#10;Description automatically generated with medium confidence">
            <a:extLst>
              <a:ext uri="{FF2B5EF4-FFF2-40B4-BE49-F238E27FC236}">
                <a16:creationId xmlns:a16="http://schemas.microsoft.com/office/drawing/2014/main" id="{88845160-349E-964B-848F-F9B2159726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14365" y="951875"/>
            <a:ext cx="1819802" cy="4315341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F2409158-9E71-AE47-A744-3C19B3380AF0}"/>
              </a:ext>
            </a:extLst>
          </p:cNvPr>
          <p:cNvGrpSpPr/>
          <p:nvPr/>
        </p:nvGrpSpPr>
        <p:grpSpPr>
          <a:xfrm>
            <a:off x="4700405" y="2113577"/>
            <a:ext cx="3801023" cy="1837821"/>
            <a:chOff x="25242" y="1952099"/>
            <a:chExt cx="3801023" cy="1837821"/>
          </a:xfrm>
        </p:grpSpPr>
        <p:pic>
          <p:nvPicPr>
            <p:cNvPr id="6148" name="Picture 4" descr="Douglas DC-9-30 cutaway drawing | Aircraft design, Aviation, Aircraft">
              <a:extLst>
                <a:ext uri="{FF2B5EF4-FFF2-40B4-BE49-F238E27FC236}">
                  <a16:creationId xmlns:a16="http://schemas.microsoft.com/office/drawing/2014/main" id="{DAF7C63A-363D-2543-89C8-30DF05DDC21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242" y="1952099"/>
              <a:ext cx="3801023" cy="183782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BBE11EA8-7EF9-CC4B-9975-465F6DE11459}"/>
                </a:ext>
              </a:extLst>
            </p:cNvPr>
            <p:cNvSpPr/>
            <p:nvPr/>
          </p:nvSpPr>
          <p:spPr>
            <a:xfrm>
              <a:off x="2965731" y="3200400"/>
              <a:ext cx="724771" cy="309605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Lato" panose="020F0502020204030203" pitchFamily="34" charset="0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FB502EF1-E581-9741-93D8-40AB906F3FC7}"/>
                </a:ext>
              </a:extLst>
            </p:cNvPr>
            <p:cNvSpPr/>
            <p:nvPr/>
          </p:nvSpPr>
          <p:spPr>
            <a:xfrm>
              <a:off x="3103385" y="2909058"/>
              <a:ext cx="587118" cy="11324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Lato" panose="020F0502020204030203" pitchFamily="34" charset="0"/>
              </a:endParaRPr>
            </a:p>
          </p:txBody>
        </p:sp>
      </p:grpSp>
      <p:sp>
        <p:nvSpPr>
          <p:cNvPr id="21" name="Title 1">
            <a:extLst>
              <a:ext uri="{FF2B5EF4-FFF2-40B4-BE49-F238E27FC236}">
                <a16:creationId xmlns:a16="http://schemas.microsoft.com/office/drawing/2014/main" id="{7BDBB7A3-FC32-3E40-B17A-EFBB0DF27FAD}"/>
              </a:ext>
            </a:extLst>
          </p:cNvPr>
          <p:cNvSpPr txBox="1">
            <a:spLocks/>
          </p:cNvSpPr>
          <p:nvPr/>
        </p:nvSpPr>
        <p:spPr>
          <a:xfrm>
            <a:off x="151446" y="1257300"/>
            <a:ext cx="3750781" cy="4175321"/>
          </a:xfrm>
          <a:prstGeom prst="rect">
            <a:avLst/>
          </a:prstGeom>
        </p:spPr>
        <p:txBody>
          <a:bodyPr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chemeClr val="bg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defRPr>
            </a:lvl1pPr>
          </a:lstStyle>
          <a:p>
            <a:r>
              <a:rPr lang="en-US" sz="2400" dirty="0">
                <a:latin typeface="Lato" panose="020F0502020204030203" pitchFamily="34" charset="0"/>
              </a:rPr>
              <a:t>There’s more!</a:t>
            </a:r>
            <a:br>
              <a:rPr lang="en-US" sz="2400" dirty="0">
                <a:latin typeface="Lato" panose="020F0502020204030203" pitchFamily="34" charset="0"/>
              </a:rPr>
            </a:br>
            <a:endParaRPr lang="en-US" sz="2400" dirty="0">
              <a:latin typeface="Lato" panose="020F0502020204030203" pitchFamily="34" charset="0"/>
            </a:endParaRPr>
          </a:p>
          <a:p>
            <a:pPr marL="274320" indent="-274320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sz="1600" b="0" dirty="0">
                <a:latin typeface="Lato" panose="020F0502020204030203" pitchFamily="34" charset="0"/>
              </a:rPr>
              <a:t>How to build/make/create the engineers to read the manuals</a:t>
            </a:r>
          </a:p>
          <a:p>
            <a:pPr marL="274320" indent="-274320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sz="1600" b="0" dirty="0">
                <a:latin typeface="Lato" panose="020F0502020204030203" pitchFamily="34" charset="0"/>
              </a:rPr>
              <a:t>How to build/make/create the workers to carry parts when needed</a:t>
            </a:r>
          </a:p>
          <a:p>
            <a:pPr marL="274320" indent="-274320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sz="1600" b="0" dirty="0">
                <a:latin typeface="Lato" panose="020F0502020204030203" pitchFamily="34" charset="0"/>
              </a:rPr>
              <a:t>How to build/make/create the crew to fly the airplane after construction</a:t>
            </a:r>
          </a:p>
          <a:p>
            <a:pPr marL="274320" indent="-274320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sz="1600" b="0" dirty="0">
                <a:latin typeface="Lato" panose="020F0502020204030203" pitchFamily="34" charset="0"/>
              </a:rPr>
              <a:t>How to build/make/create the inspectors to make sure it remains safe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16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409FD2B-F775-5846-AD94-F4BB69465AC0}"/>
              </a:ext>
            </a:extLst>
          </p:cNvPr>
          <p:cNvSpPr txBox="1"/>
          <p:nvPr/>
        </p:nvSpPr>
        <p:spPr>
          <a:xfrm>
            <a:off x="-329453" y="184897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latin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6446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0DDB619-FECF-8B42-AA87-827CBBEC7086}"/>
              </a:ext>
            </a:extLst>
          </p:cNvPr>
          <p:cNvSpPr/>
          <p:nvPr/>
        </p:nvSpPr>
        <p:spPr>
          <a:xfrm>
            <a:off x="0" y="1121151"/>
            <a:ext cx="9144000" cy="196621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EFBA670-A6F9-4D40-AD9A-082AFFE6FE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Now, lets apply “evolution’s engine”</a:t>
            </a:r>
          </a:p>
        </p:txBody>
      </p:sp>
      <p:sp>
        <p:nvSpPr>
          <p:cNvPr id="29" name="Content Placeholder 1">
            <a:extLst>
              <a:ext uri="{FF2B5EF4-FFF2-40B4-BE49-F238E27FC236}">
                <a16:creationId xmlns:a16="http://schemas.microsoft.com/office/drawing/2014/main" id="{DC41EDA6-E508-F04F-977B-432EC600CE3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774526" y="1179073"/>
            <a:ext cx="1007436" cy="1966218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7200" dirty="0">
                <a:solidFill>
                  <a:sysClr val="windowText" lastClr="000000"/>
                </a:solidFill>
                <a:ea typeface="Lato Black" panose="020F0502020204030203" pitchFamily="34" charset="0"/>
                <a:cs typeface="Lato Black" panose="020F0502020204030203" pitchFamily="34" charset="0"/>
              </a:rPr>
              <a:t>+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409FD2B-F775-5846-AD94-F4BB69465AC0}"/>
              </a:ext>
            </a:extLst>
          </p:cNvPr>
          <p:cNvSpPr txBox="1"/>
          <p:nvPr/>
        </p:nvSpPr>
        <p:spPr>
          <a:xfrm>
            <a:off x="-329453" y="184897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latin typeface="Lato" panose="020F0502020204030203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6396B8C-65C2-E842-B639-1A974266E5C4}"/>
              </a:ext>
            </a:extLst>
          </p:cNvPr>
          <p:cNvGrpSpPr/>
          <p:nvPr/>
        </p:nvGrpSpPr>
        <p:grpSpPr>
          <a:xfrm>
            <a:off x="379505" y="1314017"/>
            <a:ext cx="2265830" cy="1539688"/>
            <a:chOff x="3690502" y="951875"/>
            <a:chExt cx="5429359" cy="4439057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FC8650AE-5998-A047-BE5E-618C7A7C2AE1}"/>
                </a:ext>
              </a:extLst>
            </p:cNvPr>
            <p:cNvGrpSpPr/>
            <p:nvPr/>
          </p:nvGrpSpPr>
          <p:grpSpPr>
            <a:xfrm>
              <a:off x="3690502" y="1219825"/>
              <a:ext cx="1472455" cy="3923675"/>
              <a:chOff x="5782237" y="1175155"/>
              <a:chExt cx="1472455" cy="3816133"/>
            </a:xfrm>
          </p:grpSpPr>
          <p:pic>
            <p:nvPicPr>
              <p:cNvPr id="20" name="Picture 2" descr="Color Three Thick Books Icon Stock Illustration - Illustration of large,  abstract: 84977179">
                <a:extLst>
                  <a:ext uri="{FF2B5EF4-FFF2-40B4-BE49-F238E27FC236}">
                    <a16:creationId xmlns:a16="http://schemas.microsoft.com/office/drawing/2014/main" id="{A6EF3C72-D061-1B4F-9A94-5115F7A3846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82239" y="3518835"/>
                <a:ext cx="1472453" cy="147245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" name="Picture 2" descr="Color Three Thick Books Icon Stock Illustration - Illustration of large,  abstract: 84977179">
                <a:extLst>
                  <a:ext uri="{FF2B5EF4-FFF2-40B4-BE49-F238E27FC236}">
                    <a16:creationId xmlns:a16="http://schemas.microsoft.com/office/drawing/2014/main" id="{3FD7E23E-9310-C74D-BC26-B64A693D0D3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82238" y="2709770"/>
                <a:ext cx="1472453" cy="147245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" name="Picture 2" descr="Color Three Thick Books Icon Stock Illustration - Illustration of large,  abstract: 84977179">
                <a:extLst>
                  <a:ext uri="{FF2B5EF4-FFF2-40B4-BE49-F238E27FC236}">
                    <a16:creationId xmlns:a16="http://schemas.microsoft.com/office/drawing/2014/main" id="{114CE966-01BE-B94A-8568-75E134DBED0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82238" y="1930112"/>
                <a:ext cx="1472453" cy="147245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" name="Picture 2" descr="Color Three Thick Books Icon Stock Illustration - Illustration of large,  abstract: 84977179">
                <a:extLst>
                  <a:ext uri="{FF2B5EF4-FFF2-40B4-BE49-F238E27FC236}">
                    <a16:creationId xmlns:a16="http://schemas.microsoft.com/office/drawing/2014/main" id="{D3870182-9068-B54C-A615-1AA9625DD83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82237" y="1175155"/>
                <a:ext cx="1472453" cy="147245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B6C40130-A66B-2344-B911-EABE4CC7F4E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65322" y="1219825"/>
              <a:ext cx="1513699" cy="3886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4" descr="Pile of books - Littlegate Publishing">
              <a:extLst>
                <a:ext uri="{FF2B5EF4-FFF2-40B4-BE49-F238E27FC236}">
                  <a16:creationId xmlns:a16="http://schemas.microsoft.com/office/drawing/2014/main" id="{FC34833F-7FB1-3C4E-A6AF-ECEDE5DB345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92783" y="1009870"/>
              <a:ext cx="2129368" cy="43810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2">
              <a:extLst>
                <a:ext uri="{FF2B5EF4-FFF2-40B4-BE49-F238E27FC236}">
                  <a16:creationId xmlns:a16="http://schemas.microsoft.com/office/drawing/2014/main" id="{1904F806-FFAF-814A-921F-49409E83F67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28488" y="1257300"/>
              <a:ext cx="1363730" cy="3886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27" descr="A stack of books&#10;&#10;Description automatically generated with medium confidence">
              <a:extLst>
                <a:ext uri="{FF2B5EF4-FFF2-40B4-BE49-F238E27FC236}">
                  <a16:creationId xmlns:a16="http://schemas.microsoft.com/office/drawing/2014/main" id="{35327164-4A48-B740-A044-11D9A92F61C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300059" y="951875"/>
              <a:ext cx="1819802" cy="4315341"/>
            </a:xfrm>
            <a:prstGeom prst="rect">
              <a:avLst/>
            </a:prstGeom>
          </p:spPr>
        </p:pic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1DFBE8A2-5172-2049-A123-616868E114E1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63665" y="1572126"/>
            <a:ext cx="895002" cy="1023471"/>
          </a:xfrm>
          <a:prstGeom prst="rect">
            <a:avLst/>
          </a:prstGeom>
        </p:spPr>
      </p:pic>
      <p:sp>
        <p:nvSpPr>
          <p:cNvPr id="37" name="Content Placeholder 1">
            <a:extLst>
              <a:ext uri="{FF2B5EF4-FFF2-40B4-BE49-F238E27FC236}">
                <a16:creationId xmlns:a16="http://schemas.microsoft.com/office/drawing/2014/main" id="{A58CBDE2-82CD-AE46-8BB7-6E80953DC1C7}"/>
              </a:ext>
            </a:extLst>
          </p:cNvPr>
          <p:cNvSpPr txBox="1">
            <a:spLocks/>
          </p:cNvSpPr>
          <p:nvPr/>
        </p:nvSpPr>
        <p:spPr>
          <a:xfrm>
            <a:off x="5239747" y="1179073"/>
            <a:ext cx="719418" cy="1966218"/>
          </a:xfrm>
          <a:prstGeom prst="rect">
            <a:avLst/>
          </a:prstGeom>
        </p:spPr>
        <p:txBody>
          <a:bodyPr anchor="ctr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b="0" i="0" kern="1200">
                <a:solidFill>
                  <a:srgbClr val="FFFFFF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b="0" i="0" kern="1200">
                <a:solidFill>
                  <a:srgbClr val="FFFFFF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b="0" i="0" kern="1200">
                <a:solidFill>
                  <a:srgbClr val="FFFFFF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b="0" i="0" kern="1200">
                <a:solidFill>
                  <a:srgbClr val="FFFFFF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b="0" i="0" kern="1200">
                <a:solidFill>
                  <a:srgbClr val="FFFFFF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7200" dirty="0">
                <a:solidFill>
                  <a:sysClr val="windowText" lastClr="000000"/>
                </a:solidFill>
                <a:ea typeface="Lato Black" panose="020F0502020204030203" pitchFamily="34" charset="0"/>
                <a:cs typeface="Lato Black" panose="020F0502020204030203" pitchFamily="34" charset="0"/>
              </a:rPr>
              <a:t>+</a:t>
            </a:r>
            <a:endParaRPr lang="en-US" sz="7200" dirty="0">
              <a:solidFill>
                <a:schemeClr val="bg1"/>
              </a:solidFill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  <p:sp>
        <p:nvSpPr>
          <p:cNvPr id="35" name="Content Placeholder 1">
            <a:extLst>
              <a:ext uri="{FF2B5EF4-FFF2-40B4-BE49-F238E27FC236}">
                <a16:creationId xmlns:a16="http://schemas.microsoft.com/office/drawing/2014/main" id="{B402AC61-4061-E64A-BA08-33A726F7C28E}"/>
              </a:ext>
            </a:extLst>
          </p:cNvPr>
          <p:cNvSpPr txBox="1">
            <a:spLocks/>
          </p:cNvSpPr>
          <p:nvPr/>
        </p:nvSpPr>
        <p:spPr>
          <a:xfrm>
            <a:off x="7118229" y="1179073"/>
            <a:ext cx="719418" cy="1966217"/>
          </a:xfrm>
          <a:prstGeom prst="rect">
            <a:avLst/>
          </a:prstGeom>
        </p:spPr>
        <p:txBody>
          <a:bodyPr anchor="ctr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b="0" i="0" kern="1200">
                <a:solidFill>
                  <a:srgbClr val="FFFFFF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b="0" i="0" kern="1200">
                <a:solidFill>
                  <a:srgbClr val="FFFFFF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b="0" i="0" kern="1200">
                <a:solidFill>
                  <a:srgbClr val="FFFFFF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b="0" i="0" kern="1200">
                <a:solidFill>
                  <a:srgbClr val="FFFFFF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b="0" i="0" kern="1200">
                <a:solidFill>
                  <a:srgbClr val="FFFFFF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7200" dirty="0">
                <a:solidFill>
                  <a:sysClr val="windowText" lastClr="000000"/>
                </a:solidFill>
                <a:ea typeface="Lato Black" panose="020F0502020204030203" pitchFamily="34" charset="0"/>
                <a:cs typeface="Lato Black" panose="020F0502020204030203" pitchFamily="34" charset="0"/>
              </a:rPr>
              <a:t>+</a:t>
            </a:r>
          </a:p>
        </p:txBody>
      </p:sp>
      <p:pic>
        <p:nvPicPr>
          <p:cNvPr id="8196" name="Picture 4" descr="Marker Icon 3389358">
            <a:extLst>
              <a:ext uri="{FF2B5EF4-FFF2-40B4-BE49-F238E27FC236}">
                <a16:creationId xmlns:a16="http://schemas.microsoft.com/office/drawing/2014/main" id="{EDD6A246-CFA1-D84F-BB07-EE04CC465C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5453" y="1549714"/>
            <a:ext cx="1068294" cy="1068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Title 2">
            <a:extLst>
              <a:ext uri="{FF2B5EF4-FFF2-40B4-BE49-F238E27FC236}">
                <a16:creationId xmlns:a16="http://schemas.microsoft.com/office/drawing/2014/main" id="{77A45EA8-B6B8-DC4C-99DF-6514408596AD}"/>
              </a:ext>
            </a:extLst>
          </p:cNvPr>
          <p:cNvSpPr txBox="1">
            <a:spLocks/>
          </p:cNvSpPr>
          <p:nvPr/>
        </p:nvSpPr>
        <p:spPr>
          <a:xfrm>
            <a:off x="715349" y="3180770"/>
            <a:ext cx="7514251" cy="2240102"/>
          </a:xfrm>
          <a:prstGeom prst="rect">
            <a:avLst/>
          </a:prstGeom>
        </p:spPr>
        <p:txBody>
          <a:bodyPr anchor="t"/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chemeClr val="bg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defRPr>
            </a:lvl1pPr>
          </a:lstStyle>
          <a:p>
            <a:pPr marL="274320" indent="-27432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0" dirty="0">
                <a:latin typeface="Lato" panose="020F0502020204030203" pitchFamily="34" charset="0"/>
              </a:rPr>
              <a:t>Lead to a better / improved airplane?</a:t>
            </a:r>
          </a:p>
          <a:p>
            <a:pPr marL="274320" indent="-27432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0" dirty="0">
                <a:latin typeface="Lato" panose="020F0502020204030203" pitchFamily="34" charset="0"/>
              </a:rPr>
              <a:t>Lead to new features (ability to travel to space/under water)?</a:t>
            </a:r>
          </a:p>
          <a:p>
            <a:pPr marL="274320" indent="-27432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0" dirty="0">
                <a:latin typeface="Lato" panose="020F0502020204030203" pitchFamily="34" charset="0"/>
              </a:rPr>
              <a:t>How long before it doesn’t fly at all?</a:t>
            </a:r>
          </a:p>
          <a:p>
            <a:pPr marL="274320" indent="-27432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0" dirty="0">
                <a:latin typeface="Lato" panose="020F0502020204030203" pitchFamily="34" charset="0"/>
              </a:rPr>
              <a:t>Evolution’s “change” engine is blind, based on chance, has no intelligence, has no forward thinking.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6BE671BC-4F6D-5E4C-A4D0-5C6BDB446053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569460" y="1401024"/>
            <a:ext cx="1515906" cy="1343039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7A04E8AE-C0F5-4D45-9163-CD367EA86235}"/>
              </a:ext>
            </a:extLst>
          </p:cNvPr>
          <p:cNvSpPr/>
          <p:nvPr/>
        </p:nvSpPr>
        <p:spPr>
          <a:xfrm>
            <a:off x="3666430" y="2044119"/>
            <a:ext cx="1341620" cy="236127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7457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build="p"/>
      <p:bldP spid="37" grpId="0"/>
      <p:bldP spid="35" grpId="0"/>
      <p:bldP spid="3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F21BAEDA-BE14-7D40-A6CE-0B60E5C65C4C}"/>
              </a:ext>
            </a:extLst>
          </p:cNvPr>
          <p:cNvSpPr/>
          <p:nvPr/>
        </p:nvSpPr>
        <p:spPr>
          <a:xfrm>
            <a:off x="0" y="1119171"/>
            <a:ext cx="9144000" cy="156733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EFBA670-A6F9-4D40-AD9A-082AFFE6FE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Manuals, codes, and languages</a:t>
            </a:r>
          </a:p>
        </p:txBody>
      </p:sp>
      <p:sp>
        <p:nvSpPr>
          <p:cNvPr id="29" name="Content Placeholder 1">
            <a:extLst>
              <a:ext uri="{FF2B5EF4-FFF2-40B4-BE49-F238E27FC236}">
                <a16:creationId xmlns:a16="http://schemas.microsoft.com/office/drawing/2014/main" id="{DC41EDA6-E508-F04F-977B-432EC600CE3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727667" y="1119170"/>
            <a:ext cx="1100249" cy="1567339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7200" dirty="0">
                <a:solidFill>
                  <a:schemeClr val="bg2">
                    <a:lumMod val="10000"/>
                  </a:schemeClr>
                </a:solidFill>
                <a:ea typeface="Lato Black" panose="020F0502020204030203" pitchFamily="34" charset="0"/>
                <a:cs typeface="Lato Black" panose="020F0502020204030203" pitchFamily="34" charset="0"/>
              </a:rPr>
              <a:t>=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409FD2B-F775-5846-AD94-F4BB69465AC0}"/>
              </a:ext>
            </a:extLst>
          </p:cNvPr>
          <p:cNvSpPr txBox="1"/>
          <p:nvPr/>
        </p:nvSpPr>
        <p:spPr>
          <a:xfrm>
            <a:off x="-329453" y="184897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latin typeface="Lato" panose="020F0502020204030203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6396B8C-65C2-E842-B639-1A974266E5C4}"/>
              </a:ext>
            </a:extLst>
          </p:cNvPr>
          <p:cNvGrpSpPr/>
          <p:nvPr/>
        </p:nvGrpSpPr>
        <p:grpSpPr>
          <a:xfrm>
            <a:off x="470622" y="1128815"/>
            <a:ext cx="2265830" cy="1539688"/>
            <a:chOff x="3690502" y="951875"/>
            <a:chExt cx="5429359" cy="4439057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FC8650AE-5998-A047-BE5E-618C7A7C2AE1}"/>
                </a:ext>
              </a:extLst>
            </p:cNvPr>
            <p:cNvGrpSpPr/>
            <p:nvPr/>
          </p:nvGrpSpPr>
          <p:grpSpPr>
            <a:xfrm>
              <a:off x="3690502" y="1219825"/>
              <a:ext cx="1472455" cy="3923675"/>
              <a:chOff x="5782237" y="1175155"/>
              <a:chExt cx="1472455" cy="3816133"/>
            </a:xfrm>
          </p:grpSpPr>
          <p:pic>
            <p:nvPicPr>
              <p:cNvPr id="20" name="Picture 2" descr="Color Three Thick Books Icon Stock Illustration - Illustration of large,  abstract: 84977179">
                <a:extLst>
                  <a:ext uri="{FF2B5EF4-FFF2-40B4-BE49-F238E27FC236}">
                    <a16:creationId xmlns:a16="http://schemas.microsoft.com/office/drawing/2014/main" id="{A6EF3C72-D061-1B4F-9A94-5115F7A3846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82239" y="3518835"/>
                <a:ext cx="1472453" cy="147245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" name="Picture 2" descr="Color Three Thick Books Icon Stock Illustration - Illustration of large,  abstract: 84977179">
                <a:extLst>
                  <a:ext uri="{FF2B5EF4-FFF2-40B4-BE49-F238E27FC236}">
                    <a16:creationId xmlns:a16="http://schemas.microsoft.com/office/drawing/2014/main" id="{3FD7E23E-9310-C74D-BC26-B64A693D0D3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82238" y="2709770"/>
                <a:ext cx="1472453" cy="147245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" name="Picture 2" descr="Color Three Thick Books Icon Stock Illustration - Illustration of large,  abstract: 84977179">
                <a:extLst>
                  <a:ext uri="{FF2B5EF4-FFF2-40B4-BE49-F238E27FC236}">
                    <a16:creationId xmlns:a16="http://schemas.microsoft.com/office/drawing/2014/main" id="{114CE966-01BE-B94A-8568-75E134DBED0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82238" y="1930112"/>
                <a:ext cx="1472453" cy="147245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" name="Picture 2" descr="Color Three Thick Books Icon Stock Illustration - Illustration of large,  abstract: 84977179">
                <a:extLst>
                  <a:ext uri="{FF2B5EF4-FFF2-40B4-BE49-F238E27FC236}">
                    <a16:creationId xmlns:a16="http://schemas.microsoft.com/office/drawing/2014/main" id="{D3870182-9068-B54C-A615-1AA9625DD83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82237" y="1175155"/>
                <a:ext cx="1472453" cy="147245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B6C40130-A66B-2344-B911-EABE4CC7F4E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65322" y="1219825"/>
              <a:ext cx="1513699" cy="3886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4" descr="Pile of books - Littlegate Publishing">
              <a:extLst>
                <a:ext uri="{FF2B5EF4-FFF2-40B4-BE49-F238E27FC236}">
                  <a16:creationId xmlns:a16="http://schemas.microsoft.com/office/drawing/2014/main" id="{FC34833F-7FB1-3C4E-A6AF-ECEDE5DB345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92783" y="1009870"/>
              <a:ext cx="2129368" cy="43810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2">
              <a:extLst>
                <a:ext uri="{FF2B5EF4-FFF2-40B4-BE49-F238E27FC236}">
                  <a16:creationId xmlns:a16="http://schemas.microsoft.com/office/drawing/2014/main" id="{1904F806-FFAF-814A-921F-49409E83F67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28488" y="1257300"/>
              <a:ext cx="1363730" cy="3886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27" descr="A stack of books&#10;&#10;Description automatically generated with medium confidence">
              <a:extLst>
                <a:ext uri="{FF2B5EF4-FFF2-40B4-BE49-F238E27FC236}">
                  <a16:creationId xmlns:a16="http://schemas.microsoft.com/office/drawing/2014/main" id="{35327164-4A48-B740-A044-11D9A92F61C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300060" y="951875"/>
              <a:ext cx="1819801" cy="4315341"/>
            </a:xfrm>
            <a:prstGeom prst="rect">
              <a:avLst/>
            </a:prstGeom>
          </p:spPr>
        </p:pic>
      </p:grpSp>
      <p:sp>
        <p:nvSpPr>
          <p:cNvPr id="30" name="Content Placeholder 1">
            <a:extLst>
              <a:ext uri="{FF2B5EF4-FFF2-40B4-BE49-F238E27FC236}">
                <a16:creationId xmlns:a16="http://schemas.microsoft.com/office/drawing/2014/main" id="{683243A4-FE35-244C-BAC3-D54A5CEBDDF9}"/>
              </a:ext>
            </a:extLst>
          </p:cNvPr>
          <p:cNvSpPr txBox="1">
            <a:spLocks/>
          </p:cNvSpPr>
          <p:nvPr/>
        </p:nvSpPr>
        <p:spPr>
          <a:xfrm>
            <a:off x="6223788" y="1558345"/>
            <a:ext cx="2665801" cy="1128164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b="0" i="0" kern="1200">
                <a:solidFill>
                  <a:srgbClr val="FFFFFF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b="0" i="0" kern="1200">
                <a:solidFill>
                  <a:srgbClr val="FFFFFF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b="0" i="0" kern="1200">
                <a:solidFill>
                  <a:srgbClr val="FFFFFF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b="0" i="0" kern="1200">
                <a:solidFill>
                  <a:srgbClr val="FFFFFF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b="0" i="0" kern="1200">
                <a:solidFill>
                  <a:srgbClr val="FFFFFF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2000" b="1" dirty="0">
                <a:solidFill>
                  <a:schemeClr val="bg2">
                    <a:lumMod val="10000"/>
                  </a:schemeClr>
                </a:solidFill>
                <a:ea typeface="Lato Black" panose="020F0502020204030203" pitchFamily="34" charset="0"/>
                <a:cs typeface="Lato Black" panose="020F0502020204030203" pitchFamily="34" charset="0"/>
              </a:rPr>
              <a:t>How to build an </a:t>
            </a:r>
            <a:br>
              <a:rPr lang="en-US" sz="2000" b="1" dirty="0">
                <a:solidFill>
                  <a:schemeClr val="bg2">
                    <a:lumMod val="10000"/>
                  </a:schemeClr>
                </a:solidFill>
                <a:ea typeface="Lato Black" panose="020F0502020204030203" pitchFamily="34" charset="0"/>
                <a:cs typeface="Lato Black" panose="020F0502020204030203" pitchFamily="34" charset="0"/>
              </a:rPr>
            </a:br>
            <a:r>
              <a:rPr lang="en-US" sz="2000" b="1" dirty="0">
                <a:solidFill>
                  <a:schemeClr val="bg2">
                    <a:lumMod val="10000"/>
                  </a:schemeClr>
                </a:solidFill>
                <a:ea typeface="Lato Black" panose="020F0502020204030203" pitchFamily="34" charset="0"/>
                <a:cs typeface="Lato Black" panose="020F0502020204030203" pitchFamily="34" charset="0"/>
              </a:rPr>
              <a:t>airplane from scratch</a:t>
            </a:r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E413FF36-90A3-4740-B7EC-505A2AB38C92}"/>
              </a:ext>
            </a:extLst>
          </p:cNvPr>
          <p:cNvSpPr txBox="1">
            <a:spLocks/>
          </p:cNvSpPr>
          <p:nvPr/>
        </p:nvSpPr>
        <p:spPr>
          <a:xfrm>
            <a:off x="598230" y="2806420"/>
            <a:ext cx="8364234" cy="2337080"/>
          </a:xfrm>
          <a:prstGeom prst="rect">
            <a:avLst/>
          </a:prstGeom>
        </p:spPr>
        <p:txBody>
          <a:bodyPr anchor="t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b="0" i="0" kern="1200">
                <a:solidFill>
                  <a:srgbClr val="FFFFFF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b="0" i="0" kern="1200">
                <a:solidFill>
                  <a:srgbClr val="FFFFFF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b="0" i="0" kern="1200">
                <a:solidFill>
                  <a:srgbClr val="FFFFFF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b="0" i="0" kern="1200">
                <a:solidFill>
                  <a:srgbClr val="FFFFFF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b="0" i="0" kern="1200">
                <a:solidFill>
                  <a:srgbClr val="FFFFFF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2400" b="1" dirty="0">
                <a:solidFill>
                  <a:schemeClr val="bg1"/>
                </a:solidFill>
                <a:ea typeface="Lato Black" panose="020F0502020204030203" pitchFamily="34" charset="0"/>
                <a:cs typeface="Lato Black" panose="020F0502020204030203" pitchFamily="34" charset="0"/>
              </a:rPr>
              <a:t>Critical thinking: </a:t>
            </a:r>
          </a:p>
          <a:p>
            <a:pPr marL="274320" indent="-274320"/>
            <a:r>
              <a:rPr lang="en-US" sz="2000" dirty="0">
                <a:solidFill>
                  <a:schemeClr val="bg1"/>
                </a:solidFill>
                <a:ea typeface="Lato Black" panose="020F0502020204030203" pitchFamily="34" charset="0"/>
                <a:cs typeface="Lato Black" panose="020F0502020204030203" pitchFamily="34" charset="0"/>
              </a:rPr>
              <a:t>Could these manuals write themselves?</a:t>
            </a:r>
          </a:p>
          <a:p>
            <a:pPr marL="274320" indent="-274320"/>
            <a:r>
              <a:rPr lang="en-US" sz="2000" dirty="0">
                <a:solidFill>
                  <a:schemeClr val="bg1"/>
                </a:solidFill>
                <a:ea typeface="Lato Black" panose="020F0502020204030203" pitchFamily="34" charset="0"/>
                <a:cs typeface="Lato Black" panose="020F0502020204030203" pitchFamily="34" charset="0"/>
              </a:rPr>
              <a:t>Could they write themselves if they had 13.8 billion years to do it?</a:t>
            </a:r>
          </a:p>
          <a:p>
            <a:pPr marL="274320" indent="-274320"/>
            <a:r>
              <a:rPr lang="en-US" sz="2000" dirty="0">
                <a:solidFill>
                  <a:schemeClr val="bg1"/>
                </a:solidFill>
                <a:ea typeface="Lato Black" panose="020F0502020204030203" pitchFamily="34" charset="0"/>
                <a:cs typeface="Lato Black" panose="020F0502020204030203" pitchFamily="34" charset="0"/>
              </a:rPr>
              <a:t>Does it make it easier to believe if the manual is DNA?</a:t>
            </a:r>
          </a:p>
          <a:p>
            <a:pPr marL="274320" indent="-274320"/>
            <a:r>
              <a:rPr lang="en-US" sz="2000" dirty="0">
                <a:solidFill>
                  <a:schemeClr val="bg1"/>
                </a:solidFill>
                <a:ea typeface="Lato Black" panose="020F0502020204030203" pitchFamily="34" charset="0"/>
                <a:cs typeface="Lato Black" panose="020F0502020204030203" pitchFamily="34" charset="0"/>
              </a:rPr>
              <a:t>Languages, codes, and manuals always come from a mind. Can you think of any exceptions?</a:t>
            </a:r>
          </a:p>
        </p:txBody>
      </p:sp>
      <p:pic>
        <p:nvPicPr>
          <p:cNvPr id="32" name="Picture 4">
            <a:extLst>
              <a:ext uri="{FF2B5EF4-FFF2-40B4-BE49-F238E27FC236}">
                <a16:creationId xmlns:a16="http://schemas.microsoft.com/office/drawing/2014/main" id="{E8BA3C8A-93C1-2B4E-8C39-F1ECC197AD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/>
        </p:blipFill>
        <p:spPr bwMode="auto">
          <a:xfrm>
            <a:off x="3697654" y="1270658"/>
            <a:ext cx="2452481" cy="1264361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1196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A0B054-C5C8-8649-BED2-EFD9D6C93A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7200" b="1" dirty="0"/>
              <a:t>DNA</a:t>
            </a:r>
          </a:p>
        </p:txBody>
      </p:sp>
    </p:spTree>
    <p:extLst>
      <p:ext uri="{BB962C8B-B14F-4D97-AF65-F5344CB8AC3E}">
        <p14:creationId xmlns:p14="http://schemas.microsoft.com/office/powerpoint/2010/main" val="40553767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474E3EE-5565-3B4D-8C78-6B2AF9019AF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  <a:ea typeface="Lato Black" panose="020F0502020204030203" pitchFamily="34" charset="0"/>
                <a:cs typeface="Lato Black" panose="020F0502020204030203" pitchFamily="34" charset="0"/>
              </a:rPr>
              <a:t>“</a:t>
            </a:r>
            <a:r>
              <a:rPr lang="en-US" dirty="0">
                <a:solidFill>
                  <a:schemeClr val="bg1"/>
                </a:solidFill>
              </a:rPr>
              <a:t>I will give thanks to You, because I am awesomely and wonderfully made;</a:t>
            </a:r>
          </a:p>
          <a:p>
            <a:r>
              <a:rPr lang="en-US" dirty="0">
                <a:solidFill>
                  <a:schemeClr val="bg1"/>
                </a:solidFill>
              </a:rPr>
              <a:t>Wonderful are Your works,</a:t>
            </a:r>
          </a:p>
          <a:p>
            <a:r>
              <a:rPr lang="en-US" dirty="0">
                <a:solidFill>
                  <a:schemeClr val="bg1"/>
                </a:solidFill>
              </a:rPr>
              <a:t>And my soul knows it very well.</a:t>
            </a:r>
            <a:r>
              <a:rPr lang="en-US" dirty="0">
                <a:solidFill>
                  <a:schemeClr val="bg1"/>
                </a:solidFill>
                <a:ea typeface="Lato Black" panose="020F0502020204030203" pitchFamily="34" charset="0"/>
                <a:cs typeface="Lato Black" panose="020F0502020204030203" pitchFamily="34" charset="0"/>
              </a:rPr>
              <a:t>”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9C32C7-6FB2-A34E-A902-EDCB916C25B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- Psalm 139:14</a:t>
            </a:r>
          </a:p>
        </p:txBody>
      </p:sp>
    </p:spTree>
    <p:extLst>
      <p:ext uri="{BB962C8B-B14F-4D97-AF65-F5344CB8AC3E}">
        <p14:creationId xmlns:p14="http://schemas.microsoft.com/office/powerpoint/2010/main" val="39928989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2E28143-424D-4445-8CF1-4CE3A50A0B38}"/>
              </a:ext>
            </a:extLst>
          </p:cNvPr>
          <p:cNvSpPr/>
          <p:nvPr/>
        </p:nvSpPr>
        <p:spPr>
          <a:xfrm>
            <a:off x="5981946" y="1121134"/>
            <a:ext cx="3162054" cy="4022366"/>
          </a:xfrm>
          <a:prstGeom prst="rect">
            <a:avLst/>
          </a:prstGeom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EFBA670-A6F9-4D40-AD9A-082AFFE6FE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build an airplane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6B7149A-8620-C847-BBB4-CC854FDF734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2800" dirty="0">
                <a:solidFill>
                  <a:schemeClr val="bg1"/>
                </a:solidFill>
                <a:ea typeface="Lato Black" panose="020F0502020204030203" pitchFamily="34" charset="0"/>
                <a:cs typeface="Lato Black" panose="020F0502020204030203" pitchFamily="34" charset="0"/>
              </a:rPr>
              <a:t>Landing gear</a:t>
            </a:r>
          </a:p>
          <a:p>
            <a:r>
              <a:rPr lang="en-US" sz="2800" dirty="0">
                <a:solidFill>
                  <a:schemeClr val="bg1"/>
                </a:solidFill>
                <a:ea typeface="Lato Black" panose="020F0502020204030203" pitchFamily="34" charset="0"/>
                <a:cs typeface="Lato Black" panose="020F0502020204030203" pitchFamily="34" charset="0"/>
              </a:rPr>
              <a:t>Wings</a:t>
            </a:r>
          </a:p>
          <a:p>
            <a:r>
              <a:rPr lang="en-US" sz="2800" dirty="0">
                <a:solidFill>
                  <a:schemeClr val="bg1"/>
                </a:solidFill>
                <a:ea typeface="Lato Black" panose="020F0502020204030203" pitchFamily="34" charset="0"/>
                <a:cs typeface="Lato Black" panose="020F0502020204030203" pitchFamily="34" charset="0"/>
              </a:rPr>
              <a:t>Fuel system (fuselage)</a:t>
            </a:r>
          </a:p>
          <a:p>
            <a:r>
              <a:rPr lang="en-US" sz="2800" dirty="0">
                <a:solidFill>
                  <a:schemeClr val="bg1"/>
                </a:solidFill>
                <a:ea typeface="Lato Black" panose="020F0502020204030203" pitchFamily="34" charset="0"/>
                <a:cs typeface="Lato Black" panose="020F0502020204030203" pitchFamily="34" charset="0"/>
              </a:rPr>
              <a:t>Aerodynamic body</a:t>
            </a:r>
          </a:p>
          <a:p>
            <a:r>
              <a:rPr lang="en-US" sz="2800" dirty="0">
                <a:solidFill>
                  <a:schemeClr val="bg1"/>
                </a:solidFill>
                <a:ea typeface="Lato Black" panose="020F0502020204030203" pitchFamily="34" charset="0"/>
                <a:cs typeface="Lato Black" panose="020F0502020204030203" pitchFamily="34" charset="0"/>
              </a:rPr>
              <a:t>Engines</a:t>
            </a:r>
          </a:p>
          <a:p>
            <a:r>
              <a:rPr lang="en-US" sz="2800" dirty="0">
                <a:solidFill>
                  <a:schemeClr val="bg1"/>
                </a:solidFill>
                <a:ea typeface="Lato Black" panose="020F0502020204030203" pitchFamily="34" charset="0"/>
                <a:cs typeface="Lato Black" panose="020F0502020204030203" pitchFamily="34" charset="0"/>
              </a:rPr>
              <a:t>Cabin pressure system</a:t>
            </a:r>
          </a:p>
        </p:txBody>
      </p:sp>
      <p:pic>
        <p:nvPicPr>
          <p:cNvPr id="2050" name="Picture 2" descr="Color Three Thick Books Icon Stock Illustration - Illustration of large,  abstract: 84977179">
            <a:extLst>
              <a:ext uri="{FF2B5EF4-FFF2-40B4-BE49-F238E27FC236}">
                <a16:creationId xmlns:a16="http://schemas.microsoft.com/office/drawing/2014/main" id="{29F4A00B-75FA-484F-941E-679F803EC4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5222" y="3595117"/>
            <a:ext cx="1472453" cy="1472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olor Three Thick Books Icon Stock Illustration - Illustration of large,  abstract: 84977179">
            <a:extLst>
              <a:ext uri="{FF2B5EF4-FFF2-40B4-BE49-F238E27FC236}">
                <a16:creationId xmlns:a16="http://schemas.microsoft.com/office/drawing/2014/main" id="{1D75B72E-0540-A34E-920B-DF80F84725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5221" y="2786052"/>
            <a:ext cx="1472453" cy="1472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olor Three Thick Books Icon Stock Illustration - Illustration of large,  abstract: 84977179">
            <a:extLst>
              <a:ext uri="{FF2B5EF4-FFF2-40B4-BE49-F238E27FC236}">
                <a16:creationId xmlns:a16="http://schemas.microsoft.com/office/drawing/2014/main" id="{0800154B-5F81-CC41-971C-AF2FD5ABF0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5221" y="2006394"/>
            <a:ext cx="1472453" cy="1472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olor Three Thick Books Icon Stock Illustration - Illustration of large,  abstract: 84977179">
            <a:extLst>
              <a:ext uri="{FF2B5EF4-FFF2-40B4-BE49-F238E27FC236}">
                <a16:creationId xmlns:a16="http://schemas.microsoft.com/office/drawing/2014/main" id="{7F188414-F4A7-5447-98D6-FB084147B1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5220" y="1251437"/>
            <a:ext cx="1472453" cy="1472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8614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4D3A80F-9FCA-E54D-9B2D-F81B021C1667}"/>
              </a:ext>
            </a:extLst>
          </p:cNvPr>
          <p:cNvSpPr/>
          <p:nvPr/>
        </p:nvSpPr>
        <p:spPr>
          <a:xfrm>
            <a:off x="5981946" y="1121134"/>
            <a:ext cx="3162054" cy="4022366"/>
          </a:xfrm>
          <a:prstGeom prst="rect">
            <a:avLst/>
          </a:prstGeom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EFBA670-A6F9-4D40-AD9A-082AFFE6FE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build an airplane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6B7149A-8620-C847-BBB4-CC854FDF734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solidFill>
                  <a:schemeClr val="bg1"/>
                </a:solidFill>
                <a:ea typeface="Lato Black" panose="020F0502020204030203" pitchFamily="34" charset="0"/>
                <a:cs typeface="Lato Black" panose="020F0502020204030203" pitchFamily="34" charset="0"/>
              </a:rPr>
              <a:t>Cockpit</a:t>
            </a:r>
          </a:p>
          <a:p>
            <a:r>
              <a:rPr lang="en-US" sz="2800" dirty="0">
                <a:solidFill>
                  <a:schemeClr val="bg1"/>
                </a:solidFill>
                <a:ea typeface="Lato Black" panose="020F0502020204030203" pitchFamily="34" charset="0"/>
                <a:cs typeface="Lato Black" panose="020F0502020204030203" pitchFamily="34" charset="0"/>
              </a:rPr>
              <a:t>Tail assembly</a:t>
            </a:r>
          </a:p>
          <a:p>
            <a:r>
              <a:rPr lang="en-US" sz="2800" dirty="0">
                <a:solidFill>
                  <a:schemeClr val="bg1"/>
                </a:solidFill>
                <a:ea typeface="Lato Black" panose="020F0502020204030203" pitchFamily="34" charset="0"/>
                <a:cs typeface="Lato Black" panose="020F0502020204030203" pitchFamily="34" charset="0"/>
              </a:rPr>
              <a:t>Flaps, ailerons</a:t>
            </a:r>
          </a:p>
          <a:p>
            <a:r>
              <a:rPr lang="en-US" sz="2800" dirty="0">
                <a:solidFill>
                  <a:schemeClr val="bg1"/>
                </a:solidFill>
                <a:ea typeface="Lato Black" panose="020F0502020204030203" pitchFamily="34" charset="0"/>
                <a:cs typeface="Lato Black" panose="020F0502020204030203" pitchFamily="34" charset="0"/>
              </a:rPr>
              <a:t>Weight ratio</a:t>
            </a:r>
          </a:p>
          <a:p>
            <a:r>
              <a:rPr lang="en-US" sz="2800" dirty="0">
                <a:solidFill>
                  <a:schemeClr val="bg1"/>
                </a:solidFill>
                <a:ea typeface="Lato Black" panose="020F0502020204030203" pitchFamily="34" charset="0"/>
                <a:cs typeface="Lato Black" panose="020F0502020204030203" pitchFamily="34" charset="0"/>
              </a:rPr>
              <a:t>Instrument panel</a:t>
            </a:r>
          </a:p>
          <a:p>
            <a:r>
              <a:rPr lang="en-US" sz="2800" dirty="0">
                <a:solidFill>
                  <a:schemeClr val="bg1"/>
                </a:solidFill>
                <a:ea typeface="Lato Black" panose="020F0502020204030203" pitchFamily="34" charset="0"/>
                <a:cs typeface="Lato Black" panose="020F0502020204030203" pitchFamily="34" charset="0"/>
              </a:rPr>
              <a:t>Computers</a:t>
            </a:r>
          </a:p>
          <a:p>
            <a:r>
              <a:rPr lang="en-US" sz="2800" dirty="0">
                <a:solidFill>
                  <a:schemeClr val="bg1"/>
                </a:solidFill>
                <a:ea typeface="Lato Black" panose="020F0502020204030203" pitchFamily="34" charset="0"/>
                <a:cs typeface="Lato Black" panose="020F0502020204030203" pitchFamily="34" charset="0"/>
              </a:rPr>
              <a:t>Rudder pedals</a:t>
            </a:r>
          </a:p>
          <a:p>
            <a:endParaRPr lang="en-US" sz="2800" dirty="0">
              <a:solidFill>
                <a:schemeClr val="bg1"/>
              </a:solidFill>
              <a:ea typeface="Lato Black" panose="020F0502020204030203" pitchFamily="34" charset="0"/>
              <a:cs typeface="Lato Black" panose="020F0502020204030203" pitchFamily="34" charset="0"/>
            </a:endParaRPr>
          </a:p>
          <a:p>
            <a:endParaRPr lang="en-US" sz="2800" dirty="0">
              <a:solidFill>
                <a:schemeClr val="bg1"/>
              </a:solidFill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  <p:pic>
        <p:nvPicPr>
          <p:cNvPr id="3082" name="Picture 10">
            <a:extLst>
              <a:ext uri="{FF2B5EF4-FFF2-40B4-BE49-F238E27FC236}">
                <a16:creationId xmlns:a16="http://schemas.microsoft.com/office/drawing/2014/main" id="{A155AAAE-0155-714E-8D29-DE65093D35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9242" y="1469759"/>
            <a:ext cx="1333638" cy="3423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8711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B15AB03-D289-404A-9401-E6018E15020C}"/>
              </a:ext>
            </a:extLst>
          </p:cNvPr>
          <p:cNvSpPr/>
          <p:nvPr/>
        </p:nvSpPr>
        <p:spPr>
          <a:xfrm>
            <a:off x="5981946" y="1121134"/>
            <a:ext cx="3162054" cy="4022366"/>
          </a:xfrm>
          <a:prstGeom prst="rect">
            <a:avLst/>
          </a:prstGeom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EFBA670-A6F9-4D40-AD9A-082AFFE6FE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build an airplane – from scratch!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6B7149A-8620-C847-BBB4-CC854FDF734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98488" y="1251437"/>
            <a:ext cx="4674551" cy="3642243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chemeClr val="bg1"/>
                </a:solidFill>
                <a:ea typeface="Lato Black" panose="020F0502020204030203" pitchFamily="34" charset="0"/>
                <a:cs typeface="Lato Black" panose="020F0502020204030203" pitchFamily="34" charset="0"/>
              </a:rPr>
              <a:t>Mining all required metal</a:t>
            </a:r>
          </a:p>
          <a:p>
            <a:r>
              <a:rPr lang="en-US" sz="2800" dirty="0">
                <a:solidFill>
                  <a:schemeClr val="bg1"/>
                </a:solidFill>
                <a:ea typeface="Lato Black" panose="020F0502020204030203" pitchFamily="34" charset="0"/>
                <a:cs typeface="Lato Black" panose="020F0502020204030203" pitchFamily="34" charset="0"/>
              </a:rPr>
              <a:t>Drilling the oil to produce the rubber for the tires etc. </a:t>
            </a:r>
          </a:p>
          <a:p>
            <a:r>
              <a:rPr lang="en-US" sz="2800" dirty="0">
                <a:solidFill>
                  <a:schemeClr val="bg1"/>
                </a:solidFill>
                <a:ea typeface="Lato Black" panose="020F0502020204030203" pitchFamily="34" charset="0"/>
                <a:cs typeface="Lato Black" panose="020F0502020204030203" pitchFamily="34" charset="0"/>
              </a:rPr>
              <a:t>Extracting the silicon from sand for circuit boards</a:t>
            </a:r>
          </a:p>
          <a:p>
            <a:r>
              <a:rPr lang="en-US" sz="2800" dirty="0">
                <a:solidFill>
                  <a:schemeClr val="bg1"/>
                </a:solidFill>
                <a:ea typeface="Lato Black" panose="020F0502020204030203" pitchFamily="34" charset="0"/>
                <a:cs typeface="Lato Black" panose="020F0502020204030203" pitchFamily="34" charset="0"/>
              </a:rPr>
              <a:t>Oil to plastic process</a:t>
            </a:r>
          </a:p>
          <a:p>
            <a:endParaRPr lang="en-US" sz="2800" dirty="0">
              <a:solidFill>
                <a:schemeClr val="bg1"/>
              </a:solidFill>
              <a:ea typeface="Lato Black" panose="020F0502020204030203" pitchFamily="34" charset="0"/>
              <a:cs typeface="Lato Black" panose="020F0502020204030203" pitchFamily="34" charset="0"/>
            </a:endParaRPr>
          </a:p>
          <a:p>
            <a:endParaRPr lang="en-US" sz="2800" dirty="0">
              <a:solidFill>
                <a:schemeClr val="bg1"/>
              </a:solidFill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  <p:pic>
        <p:nvPicPr>
          <p:cNvPr id="4100" name="Picture 4" descr="Pile of books - Littlegate Publishing">
            <a:extLst>
              <a:ext uri="{FF2B5EF4-FFF2-40B4-BE49-F238E27FC236}">
                <a16:creationId xmlns:a16="http://schemas.microsoft.com/office/drawing/2014/main" id="{91406E70-E432-7A4A-A9E9-A169D812D2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8289" y="1187661"/>
            <a:ext cx="2129368" cy="3955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8825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59FADE8-2430-AA4F-BE41-F49682A4C3F2}"/>
              </a:ext>
            </a:extLst>
          </p:cNvPr>
          <p:cNvSpPr/>
          <p:nvPr/>
        </p:nvSpPr>
        <p:spPr>
          <a:xfrm>
            <a:off x="5981946" y="1121134"/>
            <a:ext cx="3162054" cy="4022366"/>
          </a:xfrm>
          <a:prstGeom prst="rect">
            <a:avLst/>
          </a:prstGeom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EFBA670-A6F9-4D40-AD9A-082AFFE6FE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build an airplane – from scratch!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6B7149A-8620-C847-BBB4-CC854FDF734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98489" y="1251437"/>
            <a:ext cx="4434688" cy="3642243"/>
          </a:xfrm>
        </p:spPr>
        <p:txBody>
          <a:bodyPr/>
          <a:lstStyle/>
          <a:p>
            <a:r>
              <a:rPr lang="en-US" sz="2800" dirty="0">
                <a:solidFill>
                  <a:schemeClr val="bg1"/>
                </a:solidFill>
                <a:ea typeface="Lato Black" panose="020F0502020204030203" pitchFamily="34" charset="0"/>
                <a:cs typeface="Lato Black" panose="020F0502020204030203" pitchFamily="34" charset="0"/>
              </a:rPr>
              <a:t>Building the rivets, nuts and bolts from scratch</a:t>
            </a:r>
          </a:p>
          <a:p>
            <a:r>
              <a:rPr lang="en-US" sz="2800" dirty="0">
                <a:solidFill>
                  <a:schemeClr val="bg1"/>
                </a:solidFill>
                <a:ea typeface="Lato Black" panose="020F0502020204030203" pitchFamily="34" charset="0"/>
                <a:cs typeface="Lato Black" panose="020F0502020204030203" pitchFamily="34" charset="0"/>
              </a:rPr>
              <a:t>Oil to jet fuel conversion process (refinery)</a:t>
            </a:r>
          </a:p>
          <a:p>
            <a:r>
              <a:rPr lang="en-US" sz="2800" dirty="0">
                <a:solidFill>
                  <a:schemeClr val="bg1"/>
                </a:solidFill>
                <a:ea typeface="Lato Black" panose="020F0502020204030203" pitchFamily="34" charset="0"/>
                <a:cs typeface="Lato Black" panose="020F0502020204030203" pitchFamily="34" charset="0"/>
              </a:rPr>
              <a:t>Building the scales to measure the weight </a:t>
            </a:r>
            <a:br>
              <a:rPr lang="en-US" sz="2800" dirty="0">
                <a:solidFill>
                  <a:schemeClr val="bg1"/>
                </a:solidFill>
                <a:ea typeface="Lato Black" panose="020F0502020204030203" pitchFamily="34" charset="0"/>
                <a:cs typeface="Lato Black" panose="020F0502020204030203" pitchFamily="34" charset="0"/>
              </a:rPr>
            </a:br>
            <a:r>
              <a:rPr lang="en-US" sz="2800" dirty="0">
                <a:solidFill>
                  <a:schemeClr val="bg1"/>
                </a:solidFill>
                <a:ea typeface="Lato Black" panose="020F0502020204030203" pitchFamily="34" charset="0"/>
                <a:cs typeface="Lato Black" panose="020F0502020204030203" pitchFamily="34" charset="0"/>
              </a:rPr>
              <a:t>of parts</a:t>
            </a:r>
          </a:p>
          <a:p>
            <a:endParaRPr lang="en-US" sz="2800" dirty="0">
              <a:solidFill>
                <a:schemeClr val="bg1"/>
              </a:solidFill>
              <a:ea typeface="Lato Black" panose="020F0502020204030203" pitchFamily="34" charset="0"/>
              <a:cs typeface="Lato Black" panose="020F0502020204030203" pitchFamily="34" charset="0"/>
            </a:endParaRPr>
          </a:p>
          <a:p>
            <a:endParaRPr lang="en-US" sz="2800" dirty="0">
              <a:solidFill>
                <a:schemeClr val="bg1"/>
              </a:solidFill>
              <a:ea typeface="Lato Black" panose="020F0502020204030203" pitchFamily="34" charset="0"/>
              <a:cs typeface="Lato Black" panose="020F0502020204030203" pitchFamily="34" charset="0"/>
            </a:endParaRPr>
          </a:p>
          <a:p>
            <a:endParaRPr lang="en-US" sz="2800" dirty="0">
              <a:solidFill>
                <a:schemeClr val="bg1"/>
              </a:solidFill>
              <a:ea typeface="Lato Black" panose="020F0502020204030203" pitchFamily="34" charset="0"/>
              <a:cs typeface="Lato Black" panose="020F0502020204030203" pitchFamily="34" charset="0"/>
            </a:endParaRPr>
          </a:p>
          <a:p>
            <a:endParaRPr lang="en-US" sz="2800" dirty="0">
              <a:solidFill>
                <a:schemeClr val="bg1"/>
              </a:solidFill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E3FD58C6-7642-B344-B505-409275AC67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1318" y="1439941"/>
            <a:ext cx="1686740" cy="3497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8949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74E176C-8FA5-C845-9DA4-0594C883DF10}"/>
              </a:ext>
            </a:extLst>
          </p:cNvPr>
          <p:cNvSpPr/>
          <p:nvPr/>
        </p:nvSpPr>
        <p:spPr>
          <a:xfrm>
            <a:off x="5981946" y="1121134"/>
            <a:ext cx="3162054" cy="4022366"/>
          </a:xfrm>
          <a:prstGeom prst="rect">
            <a:avLst/>
          </a:prstGeom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EFBA670-A6F9-4D40-AD9A-082AFFE6FE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build an airplane – the tools!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6B7149A-8620-C847-BBB4-CC854FDF734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98488" y="1251437"/>
            <a:ext cx="4323369" cy="3642243"/>
          </a:xfrm>
        </p:spPr>
        <p:txBody>
          <a:bodyPr/>
          <a:lstStyle/>
          <a:p>
            <a:r>
              <a:rPr lang="en-US" sz="2800" dirty="0">
                <a:solidFill>
                  <a:schemeClr val="bg1"/>
                </a:solidFill>
                <a:ea typeface="Lato Black" panose="020F0502020204030203" pitchFamily="34" charset="0"/>
                <a:cs typeface="Lato Black" panose="020F0502020204030203" pitchFamily="34" charset="0"/>
              </a:rPr>
              <a:t>How to build the tools used in assembly</a:t>
            </a:r>
          </a:p>
          <a:p>
            <a:r>
              <a:rPr lang="en-US" sz="2800" dirty="0">
                <a:solidFill>
                  <a:schemeClr val="bg1"/>
                </a:solidFill>
                <a:ea typeface="Lato Black" panose="020F0502020204030203" pitchFamily="34" charset="0"/>
                <a:cs typeface="Lato Black" panose="020F0502020204030203" pitchFamily="34" charset="0"/>
              </a:rPr>
              <a:t>How build the mining / drilling equipment</a:t>
            </a:r>
          </a:p>
          <a:p>
            <a:r>
              <a:rPr lang="en-US" sz="2800" dirty="0">
                <a:solidFill>
                  <a:schemeClr val="bg1"/>
                </a:solidFill>
                <a:ea typeface="Lato Black" panose="020F0502020204030203" pitchFamily="34" charset="0"/>
                <a:cs typeface="Lato Black" panose="020F0502020204030203" pitchFamily="34" charset="0"/>
              </a:rPr>
              <a:t>How to build the refineries to convert oil to byproducts </a:t>
            </a:r>
          </a:p>
          <a:p>
            <a:endParaRPr lang="en-US" sz="2800" dirty="0">
              <a:solidFill>
                <a:schemeClr val="bg1"/>
              </a:solidFill>
              <a:ea typeface="Lato Black" panose="020F0502020204030203" pitchFamily="34" charset="0"/>
              <a:cs typeface="Lato Black" panose="020F0502020204030203" pitchFamily="34" charset="0"/>
            </a:endParaRPr>
          </a:p>
          <a:p>
            <a:endParaRPr lang="en-US" sz="2800" dirty="0">
              <a:solidFill>
                <a:schemeClr val="bg1"/>
              </a:solidFill>
              <a:ea typeface="Lato Black" panose="020F0502020204030203" pitchFamily="34" charset="0"/>
              <a:cs typeface="Lato Black" panose="020F0502020204030203" pitchFamily="34" charset="0"/>
            </a:endParaRPr>
          </a:p>
          <a:p>
            <a:endParaRPr lang="en-US" sz="2800" dirty="0">
              <a:solidFill>
                <a:schemeClr val="bg1"/>
              </a:solidFill>
              <a:ea typeface="Lato Black" panose="020F0502020204030203" pitchFamily="34" charset="0"/>
              <a:cs typeface="Lato Black" panose="020F0502020204030203" pitchFamily="34" charset="0"/>
            </a:endParaRPr>
          </a:p>
          <a:p>
            <a:endParaRPr lang="en-US" sz="2800" dirty="0">
              <a:solidFill>
                <a:schemeClr val="bg1"/>
              </a:solidFill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  <p:pic>
        <p:nvPicPr>
          <p:cNvPr id="5" name="Picture 4" descr="A stack of books&#10;&#10;Description automatically generated with medium confidence">
            <a:extLst>
              <a:ext uri="{FF2B5EF4-FFF2-40B4-BE49-F238E27FC236}">
                <a16:creationId xmlns:a16="http://schemas.microsoft.com/office/drawing/2014/main" id="{1BFA9D19-69C3-6942-AE59-388085924B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5639" y="1099171"/>
            <a:ext cx="2056021" cy="3838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430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A1B22E88-8061-0847-A65F-BF2DA4F9DCF2}"/>
              </a:ext>
            </a:extLst>
          </p:cNvPr>
          <p:cNvSpPr/>
          <p:nvPr/>
        </p:nvSpPr>
        <p:spPr>
          <a:xfrm>
            <a:off x="4150581" y="1121134"/>
            <a:ext cx="4993419" cy="4022366"/>
          </a:xfrm>
          <a:prstGeom prst="rect">
            <a:avLst/>
          </a:prstGeom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EFBA670-A6F9-4D40-AD9A-082AFFE6FE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How to build an airplane – the whole manual!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C5337D8-EE98-2049-AA66-B906379DED2A}"/>
              </a:ext>
            </a:extLst>
          </p:cNvPr>
          <p:cNvGrpSpPr/>
          <p:nvPr/>
        </p:nvGrpSpPr>
        <p:grpSpPr>
          <a:xfrm>
            <a:off x="4253083" y="1192102"/>
            <a:ext cx="1472455" cy="3923675"/>
            <a:chOff x="5782237" y="1175155"/>
            <a:chExt cx="1472455" cy="3816133"/>
          </a:xfrm>
        </p:grpSpPr>
        <p:pic>
          <p:nvPicPr>
            <p:cNvPr id="6" name="Picture 2" descr="Color Three Thick Books Icon Stock Illustration - Illustration of large,  abstract: 84977179">
              <a:extLst>
                <a:ext uri="{FF2B5EF4-FFF2-40B4-BE49-F238E27FC236}">
                  <a16:creationId xmlns:a16="http://schemas.microsoft.com/office/drawing/2014/main" id="{F947CC6F-7629-3648-A53D-D2A096C899F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82239" y="3518835"/>
              <a:ext cx="1472453" cy="14724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2" descr="Color Three Thick Books Icon Stock Illustration - Illustration of large,  abstract: 84977179">
              <a:extLst>
                <a:ext uri="{FF2B5EF4-FFF2-40B4-BE49-F238E27FC236}">
                  <a16:creationId xmlns:a16="http://schemas.microsoft.com/office/drawing/2014/main" id="{6C850B0B-E39C-A14F-AB4D-D2EBB8CE009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82238" y="2709770"/>
              <a:ext cx="1472453" cy="14724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 descr="Color Three Thick Books Icon Stock Illustration - Illustration of large,  abstract: 84977179">
              <a:extLst>
                <a:ext uri="{FF2B5EF4-FFF2-40B4-BE49-F238E27FC236}">
                  <a16:creationId xmlns:a16="http://schemas.microsoft.com/office/drawing/2014/main" id="{4E3AA6E0-9F34-8245-9649-8A5BAFA2CC7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82238" y="1930112"/>
              <a:ext cx="1472453" cy="14724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2" descr="Color Three Thick Books Icon Stock Illustration - Illustration of large,  abstract: 84977179">
              <a:extLst>
                <a:ext uri="{FF2B5EF4-FFF2-40B4-BE49-F238E27FC236}">
                  <a16:creationId xmlns:a16="http://schemas.microsoft.com/office/drawing/2014/main" id="{DF75FF11-68E8-3A42-9C4E-96E99BE5B7F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82237" y="1175155"/>
              <a:ext cx="1472453" cy="14724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8223B97B-71A8-224C-B3C9-15D41CD8F5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0723" y="1199306"/>
            <a:ext cx="1513699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Pile of books - Littlegate Publishing">
            <a:extLst>
              <a:ext uri="{FF2B5EF4-FFF2-40B4-BE49-F238E27FC236}">
                <a16:creationId xmlns:a16="http://schemas.microsoft.com/office/drawing/2014/main" id="{72CFED0B-129E-8C41-8228-3071F729C0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4497" y="951875"/>
            <a:ext cx="2129368" cy="4381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226E36D1-A78A-B04D-AB18-488BC9A062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8488" y="1257300"/>
            <a:ext cx="1363730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A stack of books&#10;&#10;Description automatically generated with medium confidence">
            <a:extLst>
              <a:ext uri="{FF2B5EF4-FFF2-40B4-BE49-F238E27FC236}">
                <a16:creationId xmlns:a16="http://schemas.microsoft.com/office/drawing/2014/main" id="{88845160-349E-964B-848F-F9B2159726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14365" y="951875"/>
            <a:ext cx="1819802" cy="4315341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F2409158-9E71-AE47-A744-3C19B3380AF0}"/>
              </a:ext>
            </a:extLst>
          </p:cNvPr>
          <p:cNvGrpSpPr/>
          <p:nvPr/>
        </p:nvGrpSpPr>
        <p:grpSpPr>
          <a:xfrm>
            <a:off x="4700405" y="2113577"/>
            <a:ext cx="3801023" cy="1837821"/>
            <a:chOff x="25242" y="1952099"/>
            <a:chExt cx="3801023" cy="1837821"/>
          </a:xfrm>
        </p:grpSpPr>
        <p:pic>
          <p:nvPicPr>
            <p:cNvPr id="6148" name="Picture 4" descr="Douglas DC-9-30 cutaway drawing | Aircraft design, Aviation, Aircraft">
              <a:extLst>
                <a:ext uri="{FF2B5EF4-FFF2-40B4-BE49-F238E27FC236}">
                  <a16:creationId xmlns:a16="http://schemas.microsoft.com/office/drawing/2014/main" id="{DAF7C63A-363D-2543-89C8-30DF05DDC21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242" y="1952099"/>
              <a:ext cx="3801023" cy="183782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BBE11EA8-7EF9-CC4B-9975-465F6DE11459}"/>
                </a:ext>
              </a:extLst>
            </p:cNvPr>
            <p:cNvSpPr/>
            <p:nvPr/>
          </p:nvSpPr>
          <p:spPr>
            <a:xfrm>
              <a:off x="2965731" y="3200400"/>
              <a:ext cx="724771" cy="309605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Lato" panose="020F0502020204030203" pitchFamily="34" charset="0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FB502EF1-E581-9741-93D8-40AB906F3FC7}"/>
                </a:ext>
              </a:extLst>
            </p:cNvPr>
            <p:cNvSpPr/>
            <p:nvPr/>
          </p:nvSpPr>
          <p:spPr>
            <a:xfrm>
              <a:off x="3103385" y="2909058"/>
              <a:ext cx="587118" cy="11324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Lato" panose="020F0502020204030203" pitchFamily="34" charset="0"/>
              </a:endParaRPr>
            </a:p>
          </p:txBody>
        </p:sp>
      </p:grpSp>
      <p:sp>
        <p:nvSpPr>
          <p:cNvPr id="21" name="Title 1">
            <a:extLst>
              <a:ext uri="{FF2B5EF4-FFF2-40B4-BE49-F238E27FC236}">
                <a16:creationId xmlns:a16="http://schemas.microsoft.com/office/drawing/2014/main" id="{7BDBB7A3-FC32-3E40-B17A-EFBB0DF27FAD}"/>
              </a:ext>
            </a:extLst>
          </p:cNvPr>
          <p:cNvSpPr txBox="1">
            <a:spLocks/>
          </p:cNvSpPr>
          <p:nvPr/>
        </p:nvSpPr>
        <p:spPr>
          <a:xfrm>
            <a:off x="151446" y="1257300"/>
            <a:ext cx="3735877" cy="4175321"/>
          </a:xfrm>
          <a:prstGeom prst="rect">
            <a:avLst/>
          </a:prstGeom>
        </p:spPr>
        <p:txBody>
          <a:bodyPr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chemeClr val="bg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defRPr>
            </a:lvl1pPr>
          </a:lstStyle>
          <a:p>
            <a:r>
              <a:rPr lang="en-US" sz="2400" dirty="0">
                <a:latin typeface="Lato" panose="020F0502020204030203" pitchFamily="34" charset="0"/>
              </a:rPr>
              <a:t>There’s more:</a:t>
            </a:r>
          </a:p>
          <a:p>
            <a:pPr marL="274320" indent="-27432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b="0" dirty="0">
                <a:latin typeface="Lato" panose="020F0502020204030203" pitchFamily="34" charset="0"/>
              </a:rPr>
              <a:t>Skilled engineers to understand/decode the manuals</a:t>
            </a:r>
          </a:p>
          <a:p>
            <a:pPr marL="274320" indent="-27432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b="0" dirty="0">
                <a:latin typeface="Lato" panose="020F0502020204030203" pitchFamily="34" charset="0"/>
              </a:rPr>
              <a:t>Skilled workers who can build piece by piece</a:t>
            </a:r>
          </a:p>
          <a:p>
            <a:pPr marL="274320" indent="-27432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b="0" dirty="0">
                <a:latin typeface="Lato" panose="020F0502020204030203" pitchFamily="34" charset="0"/>
              </a:rPr>
              <a:t>Know when to build a part and use it (order)</a:t>
            </a:r>
          </a:p>
          <a:p>
            <a:pPr marL="274320" indent="-27432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b="0" dirty="0">
                <a:latin typeface="Lato" panose="020F0502020204030203" pitchFamily="34" charset="0"/>
              </a:rPr>
              <a:t>Know which manual has the instructions you need at the precise time you need it</a:t>
            </a:r>
          </a:p>
          <a:p>
            <a:pPr marL="274320" indent="-27432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b="0" dirty="0">
                <a:latin typeface="Lato" panose="020F0502020204030203" pitchFamily="34" charset="0"/>
              </a:rPr>
              <a:t>Know how to use it once it is built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409FD2B-F775-5846-AD94-F4BB69465AC0}"/>
              </a:ext>
            </a:extLst>
          </p:cNvPr>
          <p:cNvSpPr txBox="1"/>
          <p:nvPr/>
        </p:nvSpPr>
        <p:spPr>
          <a:xfrm>
            <a:off x="-329453" y="184897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latin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7130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With Title">
  <a:themeElements>
    <a:clrScheme name="All White">
      <a:dk1>
        <a:srgbClr val="FFFFFF"/>
      </a:dk1>
      <a:lt1>
        <a:srgbClr val="FFFFFF"/>
      </a:lt1>
      <a:dk2>
        <a:srgbClr val="FFFFFF"/>
      </a:dk2>
      <a:lt2>
        <a:srgbClr val="F8F8F8"/>
      </a:lt2>
      <a:accent1>
        <a:srgbClr val="FFFFFF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FFFFFF"/>
      </a:hlink>
      <a:folHlink>
        <a:srgbClr val="FFFFFF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76200"/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3218</TotalTime>
  <Words>453</Words>
  <Application>Microsoft Macintosh PowerPoint</Application>
  <PresentationFormat>On-screen Show (16:9)</PresentationFormat>
  <Paragraphs>69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Lato</vt:lpstr>
      <vt:lpstr>Lato Black</vt:lpstr>
      <vt:lpstr>Lato Regular</vt:lpstr>
      <vt:lpstr>With Title</vt:lpstr>
      <vt:lpstr>PowerPoint Presentation</vt:lpstr>
      <vt:lpstr>DNA</vt:lpstr>
      <vt:lpstr>PowerPoint Presentation</vt:lpstr>
      <vt:lpstr>How to build an airplane</vt:lpstr>
      <vt:lpstr>How to build an airplane</vt:lpstr>
      <vt:lpstr>How to build an airplane – from scratch!</vt:lpstr>
      <vt:lpstr>How to build an airplane – from scratch!</vt:lpstr>
      <vt:lpstr>How to build an airplane – the tools!</vt:lpstr>
      <vt:lpstr>How to build an airplane – the whole manual!</vt:lpstr>
      <vt:lpstr>How to build an airplane – the whole manual!</vt:lpstr>
      <vt:lpstr>Now, lets apply “evolution’s engine”</vt:lpstr>
      <vt:lpstr>Manuals, codes, and languages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HalBook</dc:creator>
  <cp:lastModifiedBy>Hal Gatewood</cp:lastModifiedBy>
  <cp:revision>352</cp:revision>
  <dcterms:created xsi:type="dcterms:W3CDTF">2014-04-30T18:34:38Z</dcterms:created>
  <dcterms:modified xsi:type="dcterms:W3CDTF">2021-10-25T17:20:28Z</dcterms:modified>
</cp:coreProperties>
</file>