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48"/>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301"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7" r:id="rId42"/>
    <p:sldId id="295" r:id="rId43"/>
    <p:sldId id="296" r:id="rId44"/>
    <p:sldId id="298" r:id="rId45"/>
    <p:sldId id="299" r:id="rId46"/>
    <p:sldId id="300" r:id="rId4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553F"/>
    <a:srgbClr val="A58763"/>
    <a:srgbClr val="904B25"/>
    <a:srgbClr val="C0652E"/>
    <a:srgbClr val="871C17"/>
    <a:srgbClr val="A5241D"/>
    <a:srgbClr val="16313B"/>
    <a:srgbClr val="0C1E25"/>
    <a:srgbClr val="9A3E28"/>
    <a:srgbClr val="5116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794"/>
    <p:restoredTop sz="94149"/>
  </p:normalViewPr>
  <p:slideViewPr>
    <p:cSldViewPr snapToGrid="0" snapToObjects="1">
      <p:cViewPr varScale="1">
        <p:scale>
          <a:sx n="131" d="100"/>
          <a:sy n="131" d="100"/>
        </p:scale>
        <p:origin x="176" y="72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956BFB-72F2-C149-B567-312CA65074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0E3FAE24-DD58-C349-AFB0-44F2BB9DAA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5AACDBE-C70C-5848-B54E-B7EF5E19C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F775A4-25D9-AB46-B3E9-AE6665A365C2}" type="slidenum">
              <a:rPr lang="en-US" smtClean="0"/>
              <a:t>‹#›</a:t>
            </a:fld>
            <a:endParaRPr lang="en-US"/>
          </a:p>
        </p:txBody>
      </p:sp>
      <p:sp>
        <p:nvSpPr>
          <p:cNvPr id="6" name="Date Placeholder 5">
            <a:extLst>
              <a:ext uri="{FF2B5EF4-FFF2-40B4-BE49-F238E27FC236}">
                <a16:creationId xmlns:a16="http://schemas.microsoft.com/office/drawing/2014/main" id="{DC1B7E47-8A17-D744-8FC4-318015769F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9C70D9-64D7-9F45-8AAD-0E4E4CEBF8C6}" type="datetimeFigureOut">
              <a:rPr lang="en-US" smtClean="0"/>
              <a:t>9/21/22</a:t>
            </a:fld>
            <a:endParaRPr lang="en-US"/>
          </a:p>
        </p:txBody>
      </p:sp>
    </p:spTree>
    <p:extLst>
      <p:ext uri="{BB962C8B-B14F-4D97-AF65-F5344CB8AC3E}">
        <p14:creationId xmlns:p14="http://schemas.microsoft.com/office/powerpoint/2010/main" val="282871409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p:cNvSpPr txBox="1"/>
          <p:nvPr userDrawn="1"/>
        </p:nvSpPr>
        <p:spPr>
          <a:xfrm>
            <a:off x="2597737" y="2073932"/>
            <a:ext cx="3924746" cy="338554"/>
          </a:xfrm>
          <a:prstGeom prst="rect">
            <a:avLst/>
          </a:prstGeom>
          <a:noFill/>
        </p:spPr>
        <p:txBody>
          <a:bodyPr wrap="square" rtlCol="0" anchor="b">
            <a:spAutoFit/>
          </a:bodyPr>
          <a:lstStyle/>
          <a:p>
            <a:pPr algn="ctr"/>
            <a:r>
              <a:rPr lang="en-US" sz="1600" b="1" i="0" spc="0" dirty="0">
                <a:latin typeface="Lato" panose="020F0502020204030203" pitchFamily="34" charset="0"/>
                <a:ea typeface="Lato" panose="020F0502020204030203" pitchFamily="34" charset="0"/>
                <a:cs typeface="Lato" panose="020F0502020204030203" pitchFamily="34" charset="0"/>
              </a:rPr>
              <a:t>CURTIS HARTSHORN</a:t>
            </a:r>
          </a:p>
        </p:txBody>
      </p:sp>
      <p:sp>
        <p:nvSpPr>
          <p:cNvPr id="5" name="Text Placeholder 4"/>
          <p:cNvSpPr>
            <a:spLocks noGrp="1"/>
          </p:cNvSpPr>
          <p:nvPr>
            <p:ph type="body" sz="quarter" idx="10" hasCustomPrompt="1"/>
          </p:nvPr>
        </p:nvSpPr>
        <p:spPr>
          <a:xfrm>
            <a:off x="520699" y="1420092"/>
            <a:ext cx="2781301" cy="3363913"/>
          </a:xfrm>
        </p:spPr>
        <p:txBody>
          <a:bodyPr anchor="b">
            <a:normAutofit/>
          </a:bodyPr>
          <a:lstStyle>
            <a:lvl1pPr marL="0" indent="0" algn="ctr">
              <a:buNone/>
              <a:defRPr sz="19900">
                <a:latin typeface="Lato Black"/>
                <a:cs typeface="Lato Black"/>
              </a:defRPr>
            </a:lvl1pPr>
          </a:lstStyle>
          <a:p>
            <a:pPr lvl="0"/>
            <a:r>
              <a:rPr lang="en-US"/>
              <a:t>9</a:t>
            </a:r>
            <a:endParaRPr lang="en-US" dirty="0"/>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986" y="4503641"/>
            <a:ext cx="1825066" cy="259424"/>
          </a:xfrm>
          <a:prstGeom prst="rect">
            <a:avLst/>
          </a:prstGeom>
        </p:spPr>
      </p:pic>
      <p:cxnSp>
        <p:nvCxnSpPr>
          <p:cNvPr id="4" name="Straight Connector 3"/>
          <p:cNvCxnSpPr/>
          <p:nvPr userDrawn="1"/>
        </p:nvCxnSpPr>
        <p:spPr>
          <a:xfrm>
            <a:off x="3118344" y="1938470"/>
            <a:ext cx="2883533"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p:ph type="subTitle" idx="1" hasCustomPrompt="1"/>
          </p:nvPr>
        </p:nvSpPr>
        <p:spPr>
          <a:xfrm>
            <a:off x="3302000" y="2934636"/>
            <a:ext cx="5176113" cy="1239893"/>
          </a:xfrm>
        </p:spPr>
        <p:txBody>
          <a:bodyPr anchor="ctr">
            <a:noAutofit/>
          </a:bodyPr>
          <a:lstStyle>
            <a:lvl1pPr marL="0" indent="0" algn="ctr">
              <a:lnSpc>
                <a:spcPct val="80000"/>
              </a:lnSpc>
              <a:buNone/>
              <a:defRPr sz="4000" b="1" spc="0" baseline="0">
                <a:solidFill>
                  <a:schemeClr val="tx1">
                    <a:tint val="75000"/>
                  </a:schemeClr>
                </a:solidFill>
                <a:latin typeface="Lato Black"/>
                <a:cs typeface="Lato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Title of Lesson</a:t>
            </a:r>
            <a:br>
              <a:rPr lang="en-US" dirty="0"/>
            </a:br>
            <a:r>
              <a:rPr lang="en-US" dirty="0"/>
              <a:t>Second Line of Title</a:t>
            </a:r>
          </a:p>
        </p:txBody>
      </p:sp>
    </p:spTree>
    <p:extLst>
      <p:ext uri="{BB962C8B-B14F-4D97-AF65-F5344CB8AC3E}">
        <p14:creationId xmlns:p14="http://schemas.microsoft.com/office/powerpoint/2010/main" val="1444753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spc="-15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598488" y="1251437"/>
            <a:ext cx="7913687" cy="3642243"/>
          </a:xfr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6836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13221" y="429598"/>
            <a:ext cx="7473085" cy="3680039"/>
          </a:xfr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a:solidFill>
                  <a:schemeClr val="bg2">
                    <a:lumMod val="10000"/>
                  </a:schemeClr>
                </a:solidFill>
                <a:latin typeface="Book Antiqua" panose="02040602050305030304" pitchFamily="18"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713221" y="4109637"/>
            <a:ext cx="4156042" cy="522988"/>
          </a:xfrm>
        </p:spPr>
        <p:txBody>
          <a:bodyPr>
            <a:normAutofit/>
          </a:bodyPr>
          <a:lstStyle>
            <a:lvl1pPr marL="0" indent="0" algn="l">
              <a:buNone/>
              <a:defRPr sz="2800" b="1" i="0" baseline="0">
                <a:solidFill>
                  <a:schemeClr val="bg2">
                    <a:lumMod val="1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John 3:16</a:t>
            </a:r>
          </a:p>
        </p:txBody>
      </p:sp>
    </p:spTree>
    <p:extLst>
      <p:ext uri="{BB962C8B-B14F-4D97-AF65-F5344CB8AC3E}">
        <p14:creationId xmlns:p14="http://schemas.microsoft.com/office/powerpoint/2010/main" val="164928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285" y="465439"/>
            <a:ext cx="7913430" cy="4236288"/>
          </a:xfrm>
        </p:spPr>
        <p:txBody>
          <a:bodyPr anchor="ctr">
            <a:normAutofit/>
          </a:bodyPr>
          <a:lstStyle>
            <a:lvl1pPr algn="ctr">
              <a:defRPr sz="4000" b="1"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531764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bg2">
            <a:lumMod val="10000"/>
          </a:schemeClr>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8230" y="205979"/>
            <a:ext cx="791343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98230" y="1318483"/>
            <a:ext cx="791343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3260633"/>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5" r:id="rId3"/>
    <p:sldLayoutId id="2147483667" r:id="rId4"/>
    <p:sldLayoutId id="2147483668" r:id="rId5"/>
  </p:sldLayoutIdLst>
  <p:txStyles>
    <p:titleStyle>
      <a:lvl1pPr algn="l" defTabSz="457200" rtl="0" eaLnBrk="1" latinLnBrk="0" hangingPunct="1">
        <a:spcBef>
          <a:spcPct val="0"/>
        </a:spcBef>
        <a:buNone/>
        <a:defRPr sz="3600" b="1" i="0" kern="1200" spc="-15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88952" y="1420092"/>
            <a:ext cx="2089632" cy="3363913"/>
          </a:xfrm>
        </p:spPr>
        <p:txBody>
          <a:bodyPr/>
          <a:lstStyle/>
          <a:p>
            <a:r>
              <a:rPr lang="en-US" dirty="0"/>
              <a:t>7</a:t>
            </a:r>
          </a:p>
        </p:txBody>
      </p:sp>
      <p:sp>
        <p:nvSpPr>
          <p:cNvPr id="3" name="Subtitle 2"/>
          <p:cNvSpPr>
            <a:spLocks noGrp="1"/>
          </p:cNvSpPr>
          <p:nvPr>
            <p:ph type="subTitle" idx="1"/>
          </p:nvPr>
        </p:nvSpPr>
        <p:spPr>
          <a:xfrm>
            <a:off x="2921663" y="2711119"/>
            <a:ext cx="5633385" cy="1239893"/>
          </a:xfrm>
        </p:spPr>
        <p:txBody>
          <a:bodyPr/>
          <a:lstStyle/>
          <a:p>
            <a:r>
              <a:rPr lang="en-US" sz="4400" dirty="0"/>
              <a:t>Ephesians: The Plain Saving Gospel</a:t>
            </a:r>
          </a:p>
        </p:txBody>
      </p:sp>
    </p:spTree>
    <p:extLst>
      <p:ext uri="{BB962C8B-B14F-4D97-AF65-F5344CB8AC3E}">
        <p14:creationId xmlns:p14="http://schemas.microsoft.com/office/powerpoint/2010/main" val="469371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0C2AC8-BDFF-8B9D-CB58-5CA39C32E395}"/>
              </a:ext>
            </a:extLst>
          </p:cNvPr>
          <p:cNvSpPr>
            <a:spLocks noGrp="1"/>
          </p:cNvSpPr>
          <p:nvPr>
            <p:ph type="body" sz="quarter" idx="10"/>
          </p:nvPr>
        </p:nvSpPr>
        <p:spPr/>
        <p:txBody>
          <a:bodyPr>
            <a:normAutofit/>
          </a:bodyPr>
          <a:lstStyle/>
          <a:p>
            <a:r>
              <a:rPr lang="en-US" dirty="0"/>
              <a:t>also we have obtained an inheritance, having been predestined according to His purpose who works all things after the counsel of His will,</a:t>
            </a:r>
          </a:p>
        </p:txBody>
      </p:sp>
      <p:sp>
        <p:nvSpPr>
          <p:cNvPr id="3" name="Text Placeholder 2">
            <a:extLst>
              <a:ext uri="{FF2B5EF4-FFF2-40B4-BE49-F238E27FC236}">
                <a16:creationId xmlns:a16="http://schemas.microsoft.com/office/drawing/2014/main" id="{1300421E-7629-158F-D0DE-A1FE557C869D}"/>
              </a:ext>
            </a:extLst>
          </p:cNvPr>
          <p:cNvSpPr>
            <a:spLocks noGrp="1"/>
          </p:cNvSpPr>
          <p:nvPr>
            <p:ph type="body" sz="quarter" idx="11"/>
          </p:nvPr>
        </p:nvSpPr>
        <p:spPr/>
        <p:txBody>
          <a:bodyPr/>
          <a:lstStyle/>
          <a:p>
            <a:r>
              <a:rPr lang="en-US" dirty="0"/>
              <a:t>- Ephesians 1:11</a:t>
            </a:r>
          </a:p>
        </p:txBody>
      </p:sp>
    </p:spTree>
    <p:extLst>
      <p:ext uri="{BB962C8B-B14F-4D97-AF65-F5344CB8AC3E}">
        <p14:creationId xmlns:p14="http://schemas.microsoft.com/office/powerpoint/2010/main" val="797288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DC94-B044-1C30-D9D2-93CF4DCED5FD}"/>
              </a:ext>
            </a:extLst>
          </p:cNvPr>
          <p:cNvSpPr>
            <a:spLocks noGrp="1"/>
          </p:cNvSpPr>
          <p:nvPr>
            <p:ph type="title"/>
          </p:nvPr>
        </p:nvSpPr>
        <p:spPr/>
        <p:txBody>
          <a:bodyPr>
            <a:normAutofit/>
          </a:bodyPr>
          <a:lstStyle/>
          <a:p>
            <a:r>
              <a:rPr lang="en-US" dirty="0"/>
              <a:t>A. The Gospel Will Set You Free</a:t>
            </a:r>
            <a:endParaRPr lang="en-US" b="0" dirty="0"/>
          </a:p>
        </p:txBody>
      </p:sp>
      <p:sp>
        <p:nvSpPr>
          <p:cNvPr id="3" name="Text Placeholder 2">
            <a:extLst>
              <a:ext uri="{FF2B5EF4-FFF2-40B4-BE49-F238E27FC236}">
                <a16:creationId xmlns:a16="http://schemas.microsoft.com/office/drawing/2014/main" id="{F48C6A58-F810-CBBE-3308-CC01F0CF61DB}"/>
              </a:ext>
            </a:extLst>
          </p:cNvPr>
          <p:cNvSpPr>
            <a:spLocks noGrp="1"/>
          </p:cNvSpPr>
          <p:nvPr>
            <p:ph type="body" sz="quarter" idx="10"/>
          </p:nvPr>
        </p:nvSpPr>
        <p:spPr/>
        <p:txBody>
          <a:bodyPr/>
          <a:lstStyle/>
          <a:p>
            <a:pPr marL="742950" indent="-742950">
              <a:spcAft>
                <a:spcPts val="1200"/>
              </a:spcAft>
              <a:buFont typeface="+mj-lt"/>
              <a:buAutoNum type="arabicPeriod" startAt="4"/>
            </a:pPr>
            <a:r>
              <a:rPr lang="en-US" sz="4000" dirty="0"/>
              <a:t>The gospel is the message of </a:t>
            </a:r>
            <a:r>
              <a:rPr lang="en-US" sz="4000" b="1" u="sng" dirty="0">
                <a:latin typeface="Lato Black" panose="020F0502020204030203" pitchFamily="34" charset="0"/>
                <a:ea typeface="Lato Black" panose="020F0502020204030203" pitchFamily="34" charset="0"/>
                <a:cs typeface="Lato Black" panose="020F0502020204030203" pitchFamily="34" charset="0"/>
              </a:rPr>
              <a:t>truth</a:t>
            </a:r>
            <a:r>
              <a:rPr lang="en-US" sz="4000" dirty="0"/>
              <a:t> for salvation, 1:13.</a:t>
            </a:r>
          </a:p>
        </p:txBody>
      </p:sp>
    </p:spTree>
    <p:extLst>
      <p:ext uri="{BB962C8B-B14F-4D97-AF65-F5344CB8AC3E}">
        <p14:creationId xmlns:p14="http://schemas.microsoft.com/office/powerpoint/2010/main" val="4063180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0C2AC8-BDFF-8B9D-CB58-5CA39C32E395}"/>
              </a:ext>
            </a:extLst>
          </p:cNvPr>
          <p:cNvSpPr>
            <a:spLocks noGrp="1"/>
          </p:cNvSpPr>
          <p:nvPr>
            <p:ph type="body" sz="quarter" idx="10"/>
          </p:nvPr>
        </p:nvSpPr>
        <p:spPr/>
        <p:txBody>
          <a:bodyPr>
            <a:normAutofit/>
          </a:bodyPr>
          <a:lstStyle/>
          <a:p>
            <a:r>
              <a:rPr lang="en-US" dirty="0"/>
              <a:t>In Him, you also, after listening to the message of truth, the gospel of your salvation—having also believed, you were sealed in Him with the Holy Spirit of promise,</a:t>
            </a:r>
          </a:p>
        </p:txBody>
      </p:sp>
      <p:sp>
        <p:nvSpPr>
          <p:cNvPr id="3" name="Text Placeholder 2">
            <a:extLst>
              <a:ext uri="{FF2B5EF4-FFF2-40B4-BE49-F238E27FC236}">
                <a16:creationId xmlns:a16="http://schemas.microsoft.com/office/drawing/2014/main" id="{1300421E-7629-158F-D0DE-A1FE557C869D}"/>
              </a:ext>
            </a:extLst>
          </p:cNvPr>
          <p:cNvSpPr>
            <a:spLocks noGrp="1"/>
          </p:cNvSpPr>
          <p:nvPr>
            <p:ph type="body" sz="quarter" idx="11"/>
          </p:nvPr>
        </p:nvSpPr>
        <p:spPr/>
        <p:txBody>
          <a:bodyPr/>
          <a:lstStyle/>
          <a:p>
            <a:r>
              <a:rPr lang="en-US" dirty="0"/>
              <a:t>- Ephesians 1:13</a:t>
            </a:r>
          </a:p>
        </p:txBody>
      </p:sp>
    </p:spTree>
    <p:extLst>
      <p:ext uri="{BB962C8B-B14F-4D97-AF65-F5344CB8AC3E}">
        <p14:creationId xmlns:p14="http://schemas.microsoft.com/office/powerpoint/2010/main" val="3818964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DC94-B044-1C30-D9D2-93CF4DCED5FD}"/>
              </a:ext>
            </a:extLst>
          </p:cNvPr>
          <p:cNvSpPr>
            <a:spLocks noGrp="1"/>
          </p:cNvSpPr>
          <p:nvPr>
            <p:ph type="title"/>
          </p:nvPr>
        </p:nvSpPr>
        <p:spPr/>
        <p:txBody>
          <a:bodyPr/>
          <a:lstStyle/>
          <a:p>
            <a:r>
              <a:rPr lang="en-US" dirty="0"/>
              <a:t>A. The Gospel Will Set You Free</a:t>
            </a:r>
          </a:p>
        </p:txBody>
      </p:sp>
      <p:sp>
        <p:nvSpPr>
          <p:cNvPr id="3" name="Text Placeholder 2">
            <a:extLst>
              <a:ext uri="{FF2B5EF4-FFF2-40B4-BE49-F238E27FC236}">
                <a16:creationId xmlns:a16="http://schemas.microsoft.com/office/drawing/2014/main" id="{F48C6A58-F810-CBBE-3308-CC01F0CF61DB}"/>
              </a:ext>
            </a:extLst>
          </p:cNvPr>
          <p:cNvSpPr>
            <a:spLocks noGrp="1"/>
          </p:cNvSpPr>
          <p:nvPr>
            <p:ph type="body" sz="quarter" idx="10"/>
          </p:nvPr>
        </p:nvSpPr>
        <p:spPr/>
        <p:txBody>
          <a:bodyPr/>
          <a:lstStyle/>
          <a:p>
            <a:pPr marL="742950" indent="-742950">
              <a:spcAft>
                <a:spcPts val="1200"/>
              </a:spcAft>
              <a:buFont typeface="+mj-lt"/>
              <a:buAutoNum type="arabicPeriod" startAt="5"/>
            </a:pPr>
            <a:r>
              <a:rPr lang="en-US" sz="4000" dirty="0"/>
              <a:t>At salvation we are </a:t>
            </a:r>
            <a:r>
              <a:rPr lang="en-US" sz="4000" b="1" u="sng" dirty="0">
                <a:latin typeface="Lato Black" panose="020F0502020204030203" pitchFamily="34" charset="0"/>
                <a:ea typeface="Lato Black" panose="020F0502020204030203" pitchFamily="34" charset="0"/>
                <a:cs typeface="Lato Black" panose="020F0502020204030203" pitchFamily="34" charset="0"/>
              </a:rPr>
              <a:t>sealed</a:t>
            </a:r>
            <a:r>
              <a:rPr lang="en-US" sz="4000" dirty="0"/>
              <a:t> with the Holy Spirit in Christ, 1:13; Acts 2:38.</a:t>
            </a:r>
          </a:p>
        </p:txBody>
      </p:sp>
    </p:spTree>
    <p:extLst>
      <p:ext uri="{BB962C8B-B14F-4D97-AF65-F5344CB8AC3E}">
        <p14:creationId xmlns:p14="http://schemas.microsoft.com/office/powerpoint/2010/main" val="420328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812E8F-3AA7-5B80-40A2-A2792B50A0DF}"/>
              </a:ext>
            </a:extLst>
          </p:cNvPr>
          <p:cNvSpPr>
            <a:spLocks noGrp="1"/>
          </p:cNvSpPr>
          <p:nvPr>
            <p:ph type="body" sz="quarter" idx="10"/>
          </p:nvPr>
        </p:nvSpPr>
        <p:spPr/>
        <p:txBody>
          <a:bodyPr>
            <a:normAutofit/>
          </a:bodyPr>
          <a:lstStyle/>
          <a:p>
            <a:r>
              <a:rPr lang="en-US" sz="2800" dirty="0"/>
              <a:t>Peter said to them, “Repent, and each of you be baptized in the name of Jesus Christ for the forgiveness of your sins; and you will receive the gift of the Holy Spirit.</a:t>
            </a:r>
          </a:p>
        </p:txBody>
      </p:sp>
      <p:sp>
        <p:nvSpPr>
          <p:cNvPr id="3" name="Text Placeholder 2">
            <a:extLst>
              <a:ext uri="{FF2B5EF4-FFF2-40B4-BE49-F238E27FC236}">
                <a16:creationId xmlns:a16="http://schemas.microsoft.com/office/drawing/2014/main" id="{EDBE27B2-0DAF-E7C6-647D-C420881C1D78}"/>
              </a:ext>
            </a:extLst>
          </p:cNvPr>
          <p:cNvSpPr>
            <a:spLocks noGrp="1"/>
          </p:cNvSpPr>
          <p:nvPr>
            <p:ph type="body" sz="quarter" idx="11"/>
          </p:nvPr>
        </p:nvSpPr>
        <p:spPr/>
        <p:txBody>
          <a:bodyPr/>
          <a:lstStyle/>
          <a:p>
            <a:r>
              <a:rPr lang="en-US" dirty="0"/>
              <a:t>- Acts 2:38</a:t>
            </a:r>
          </a:p>
        </p:txBody>
      </p:sp>
    </p:spTree>
    <p:extLst>
      <p:ext uri="{BB962C8B-B14F-4D97-AF65-F5344CB8AC3E}">
        <p14:creationId xmlns:p14="http://schemas.microsoft.com/office/powerpoint/2010/main" val="102657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148E2-A9FA-E1D4-C492-86FBA99450E3}"/>
              </a:ext>
            </a:extLst>
          </p:cNvPr>
          <p:cNvSpPr>
            <a:spLocks noGrp="1"/>
          </p:cNvSpPr>
          <p:nvPr>
            <p:ph type="title"/>
          </p:nvPr>
        </p:nvSpPr>
        <p:spPr/>
        <p:txBody>
          <a:bodyPr/>
          <a:lstStyle/>
          <a:p>
            <a:r>
              <a:rPr lang="en-US" dirty="0"/>
              <a:t>The Plain Saving Gospel</a:t>
            </a:r>
          </a:p>
        </p:txBody>
      </p:sp>
      <p:sp>
        <p:nvSpPr>
          <p:cNvPr id="3" name="Text Placeholder 2">
            <a:extLst>
              <a:ext uri="{FF2B5EF4-FFF2-40B4-BE49-F238E27FC236}">
                <a16:creationId xmlns:a16="http://schemas.microsoft.com/office/drawing/2014/main" id="{BD8A1FCD-35AC-07D9-DA45-D70A477951E9}"/>
              </a:ext>
            </a:extLst>
          </p:cNvPr>
          <p:cNvSpPr>
            <a:spLocks noGrp="1"/>
          </p:cNvSpPr>
          <p:nvPr>
            <p:ph type="body" sz="quarter" idx="10"/>
          </p:nvPr>
        </p:nvSpPr>
        <p:spPr/>
        <p:txBody>
          <a:bodyPr>
            <a:normAutofit/>
          </a:bodyPr>
          <a:lstStyle/>
          <a:p>
            <a:pPr marL="697230" indent="-697230">
              <a:spcAft>
                <a:spcPts val="1200"/>
              </a:spcAft>
              <a:buFont typeface="+mj-lt"/>
              <a:buAutoNum type="alphaUcPeriod"/>
            </a:pPr>
            <a:r>
              <a:rPr lang="en-US" sz="2400" dirty="0"/>
              <a:t>The Gospel Will Set You Free</a:t>
            </a:r>
          </a:p>
          <a:p>
            <a:pPr marL="697230" indent="-697230">
              <a:buFont typeface="+mj-lt"/>
              <a:buAutoNum type="alphaUcPeriod"/>
            </a:pPr>
            <a:r>
              <a:rPr lang="en-US" sz="4800" b="1" dirty="0"/>
              <a:t>The Gospel: Entrance </a:t>
            </a:r>
            <a:br>
              <a:rPr lang="en-US" sz="4800" b="1" dirty="0"/>
            </a:br>
            <a:r>
              <a:rPr lang="en-US" sz="4800" b="1" dirty="0"/>
              <a:t>to God’s Kingdom</a:t>
            </a:r>
          </a:p>
        </p:txBody>
      </p:sp>
    </p:spTree>
    <p:extLst>
      <p:ext uri="{BB962C8B-B14F-4D97-AF65-F5344CB8AC3E}">
        <p14:creationId xmlns:p14="http://schemas.microsoft.com/office/powerpoint/2010/main" val="2865530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3F6E4-EDB7-7691-B448-A238230F9CCD}"/>
              </a:ext>
            </a:extLst>
          </p:cNvPr>
          <p:cNvSpPr>
            <a:spLocks noGrp="1"/>
          </p:cNvSpPr>
          <p:nvPr>
            <p:ph type="title"/>
          </p:nvPr>
        </p:nvSpPr>
        <p:spPr/>
        <p:txBody>
          <a:bodyPr>
            <a:normAutofit fontScale="90000"/>
          </a:bodyPr>
          <a:lstStyle/>
          <a:p>
            <a:r>
              <a:rPr lang="en-US" dirty="0"/>
              <a:t>B. The Gospel: Entrance to God’s Kingdom</a:t>
            </a:r>
          </a:p>
        </p:txBody>
      </p:sp>
      <p:sp>
        <p:nvSpPr>
          <p:cNvPr id="3" name="Text Placeholder 2">
            <a:extLst>
              <a:ext uri="{FF2B5EF4-FFF2-40B4-BE49-F238E27FC236}">
                <a16:creationId xmlns:a16="http://schemas.microsoft.com/office/drawing/2014/main" id="{BF22A831-E083-D837-6BEB-07A29D77F476}"/>
              </a:ext>
            </a:extLst>
          </p:cNvPr>
          <p:cNvSpPr>
            <a:spLocks noGrp="1"/>
          </p:cNvSpPr>
          <p:nvPr>
            <p:ph type="body" sz="quarter" idx="10"/>
          </p:nvPr>
        </p:nvSpPr>
        <p:spPr>
          <a:xfrm>
            <a:off x="598488" y="1251437"/>
            <a:ext cx="8036629" cy="3642243"/>
          </a:xfrm>
        </p:spPr>
        <p:txBody>
          <a:bodyPr/>
          <a:lstStyle/>
          <a:p>
            <a:pPr marL="742950" indent="-742950">
              <a:spcAft>
                <a:spcPts val="1200"/>
              </a:spcAft>
              <a:buFont typeface="+mj-lt"/>
              <a:buAutoNum type="arabicPeriod"/>
            </a:pPr>
            <a:r>
              <a:rPr lang="en-US" sz="4000" dirty="0"/>
              <a:t>The house of God is built on the </a:t>
            </a:r>
            <a:r>
              <a:rPr lang="en-US" sz="4000" b="1" u="sng" dirty="0">
                <a:latin typeface="Lato Black" panose="020F0502020204030203" pitchFamily="34" charset="0"/>
                <a:ea typeface="Lato Black" panose="020F0502020204030203" pitchFamily="34" charset="0"/>
                <a:cs typeface="Lato Black" panose="020F0502020204030203" pitchFamily="34" charset="0"/>
              </a:rPr>
              <a:t>foundation</a:t>
            </a:r>
            <a:r>
              <a:rPr lang="en-US" sz="4000" dirty="0"/>
              <a:t> of God's Word.</a:t>
            </a:r>
          </a:p>
          <a:p>
            <a:pPr marL="1280160" lvl="1" indent="-457200"/>
            <a:r>
              <a:rPr lang="en-US" sz="3200" b="1" u="sng" dirty="0">
                <a:latin typeface="Lato Black" panose="020F0502020204030203" pitchFamily="34" charset="0"/>
                <a:ea typeface="Lato Black" panose="020F0502020204030203" pitchFamily="34" charset="0"/>
                <a:cs typeface="Lato Black" panose="020F0502020204030203" pitchFamily="34" charset="0"/>
              </a:rPr>
              <a:t>Ephesians 2:19-22</a:t>
            </a:r>
          </a:p>
        </p:txBody>
      </p:sp>
    </p:spTree>
    <p:extLst>
      <p:ext uri="{BB962C8B-B14F-4D97-AF65-F5344CB8AC3E}">
        <p14:creationId xmlns:p14="http://schemas.microsoft.com/office/powerpoint/2010/main" val="3591385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570DDD-BE3F-24AB-864B-58754BC54FEE}"/>
              </a:ext>
            </a:extLst>
          </p:cNvPr>
          <p:cNvSpPr>
            <a:spLocks noGrp="1"/>
          </p:cNvSpPr>
          <p:nvPr>
            <p:ph type="body" sz="quarter" idx="10"/>
          </p:nvPr>
        </p:nvSpPr>
        <p:spPr/>
        <p:txBody>
          <a:bodyPr>
            <a:normAutofit/>
          </a:bodyPr>
          <a:lstStyle/>
          <a:p>
            <a:r>
              <a:rPr lang="en-US" sz="2800" baseline="30000" dirty="0"/>
              <a:t>19</a:t>
            </a:r>
            <a:r>
              <a:rPr lang="en-US" sz="2800" dirty="0"/>
              <a:t> So then you are no longer strangers and aliens, but you are fellow citizens with the saints, and are of God’s household, </a:t>
            </a:r>
            <a:r>
              <a:rPr lang="en-US" sz="2800" baseline="30000" dirty="0"/>
              <a:t>20</a:t>
            </a:r>
            <a:r>
              <a:rPr lang="en-US" sz="2800" dirty="0"/>
              <a:t> having been built on the foundation of the apostles and prophets, Christ Jesus Himself being the corner stone,</a:t>
            </a:r>
          </a:p>
        </p:txBody>
      </p:sp>
      <p:sp>
        <p:nvSpPr>
          <p:cNvPr id="3" name="Text Placeholder 2">
            <a:extLst>
              <a:ext uri="{FF2B5EF4-FFF2-40B4-BE49-F238E27FC236}">
                <a16:creationId xmlns:a16="http://schemas.microsoft.com/office/drawing/2014/main" id="{08342B55-92BC-876D-1062-5E3C655173B4}"/>
              </a:ext>
            </a:extLst>
          </p:cNvPr>
          <p:cNvSpPr>
            <a:spLocks noGrp="1"/>
          </p:cNvSpPr>
          <p:nvPr>
            <p:ph type="body" sz="quarter" idx="11"/>
          </p:nvPr>
        </p:nvSpPr>
        <p:spPr/>
        <p:txBody>
          <a:bodyPr/>
          <a:lstStyle/>
          <a:p>
            <a:r>
              <a:rPr lang="en-US" dirty="0"/>
              <a:t>Ephesians 2:19-20</a:t>
            </a:r>
          </a:p>
        </p:txBody>
      </p:sp>
    </p:spTree>
    <p:extLst>
      <p:ext uri="{BB962C8B-B14F-4D97-AF65-F5344CB8AC3E}">
        <p14:creationId xmlns:p14="http://schemas.microsoft.com/office/powerpoint/2010/main" val="2921987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570DDD-BE3F-24AB-864B-58754BC54FEE}"/>
              </a:ext>
            </a:extLst>
          </p:cNvPr>
          <p:cNvSpPr>
            <a:spLocks noGrp="1"/>
          </p:cNvSpPr>
          <p:nvPr>
            <p:ph type="body" sz="quarter" idx="10"/>
          </p:nvPr>
        </p:nvSpPr>
        <p:spPr/>
        <p:txBody>
          <a:bodyPr>
            <a:normAutofit/>
          </a:bodyPr>
          <a:lstStyle/>
          <a:p>
            <a:r>
              <a:rPr lang="en-US" sz="2800" baseline="30000" dirty="0"/>
              <a:t>21</a:t>
            </a:r>
            <a:r>
              <a:rPr lang="en-US" sz="2800" dirty="0"/>
              <a:t> in whom the whole building, being fitted together, is growing into a holy temple in the Lord, </a:t>
            </a:r>
            <a:r>
              <a:rPr lang="en-US" sz="2800" baseline="30000" dirty="0"/>
              <a:t>22</a:t>
            </a:r>
            <a:r>
              <a:rPr lang="en-US" sz="2800" dirty="0"/>
              <a:t> in whom you also are being built together into a dwelling of God in the Spirit.</a:t>
            </a:r>
          </a:p>
        </p:txBody>
      </p:sp>
      <p:sp>
        <p:nvSpPr>
          <p:cNvPr id="3" name="Text Placeholder 2">
            <a:extLst>
              <a:ext uri="{FF2B5EF4-FFF2-40B4-BE49-F238E27FC236}">
                <a16:creationId xmlns:a16="http://schemas.microsoft.com/office/drawing/2014/main" id="{08342B55-92BC-876D-1062-5E3C655173B4}"/>
              </a:ext>
            </a:extLst>
          </p:cNvPr>
          <p:cNvSpPr>
            <a:spLocks noGrp="1"/>
          </p:cNvSpPr>
          <p:nvPr>
            <p:ph type="body" sz="quarter" idx="11"/>
          </p:nvPr>
        </p:nvSpPr>
        <p:spPr/>
        <p:txBody>
          <a:bodyPr/>
          <a:lstStyle/>
          <a:p>
            <a:r>
              <a:rPr lang="en-US" dirty="0"/>
              <a:t>- Ephesians 2:21-22</a:t>
            </a:r>
          </a:p>
        </p:txBody>
      </p:sp>
    </p:spTree>
    <p:extLst>
      <p:ext uri="{BB962C8B-B14F-4D97-AF65-F5344CB8AC3E}">
        <p14:creationId xmlns:p14="http://schemas.microsoft.com/office/powerpoint/2010/main" val="423697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A7A071-049E-D782-9E12-7319982ADAB2}"/>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823095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148E2-A9FA-E1D4-C492-86FBA99450E3}"/>
              </a:ext>
            </a:extLst>
          </p:cNvPr>
          <p:cNvSpPr>
            <a:spLocks noGrp="1"/>
          </p:cNvSpPr>
          <p:nvPr>
            <p:ph type="title"/>
          </p:nvPr>
        </p:nvSpPr>
        <p:spPr/>
        <p:txBody>
          <a:bodyPr/>
          <a:lstStyle/>
          <a:p>
            <a:r>
              <a:rPr lang="en-US" dirty="0"/>
              <a:t>The Plain Saving Gospel</a:t>
            </a:r>
          </a:p>
        </p:txBody>
      </p:sp>
      <p:sp>
        <p:nvSpPr>
          <p:cNvPr id="3" name="Text Placeholder 2">
            <a:extLst>
              <a:ext uri="{FF2B5EF4-FFF2-40B4-BE49-F238E27FC236}">
                <a16:creationId xmlns:a16="http://schemas.microsoft.com/office/drawing/2014/main" id="{BD8A1FCD-35AC-07D9-DA45-D70A477951E9}"/>
              </a:ext>
            </a:extLst>
          </p:cNvPr>
          <p:cNvSpPr>
            <a:spLocks noGrp="1"/>
          </p:cNvSpPr>
          <p:nvPr>
            <p:ph type="body" sz="quarter" idx="10"/>
          </p:nvPr>
        </p:nvSpPr>
        <p:spPr/>
        <p:txBody>
          <a:bodyPr>
            <a:normAutofit/>
          </a:bodyPr>
          <a:lstStyle/>
          <a:p>
            <a:pPr marL="697230" indent="-697230">
              <a:buFont typeface="+mj-lt"/>
              <a:buAutoNum type="alphaUcPeriod"/>
            </a:pPr>
            <a:r>
              <a:rPr lang="en-US" sz="4800" b="1" dirty="0"/>
              <a:t>The Gospel Will </a:t>
            </a:r>
            <a:br>
              <a:rPr lang="en-US" sz="4800" b="1" dirty="0"/>
            </a:br>
            <a:r>
              <a:rPr lang="en-US" sz="4800" b="1" dirty="0"/>
              <a:t>Set You Free</a:t>
            </a:r>
          </a:p>
        </p:txBody>
      </p:sp>
    </p:spTree>
    <p:extLst>
      <p:ext uri="{BB962C8B-B14F-4D97-AF65-F5344CB8AC3E}">
        <p14:creationId xmlns:p14="http://schemas.microsoft.com/office/powerpoint/2010/main" val="1601424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699EE-2ABA-47B5-D21E-C265A56AD3CA}"/>
              </a:ext>
            </a:extLst>
          </p:cNvPr>
          <p:cNvSpPr>
            <a:spLocks noGrp="1"/>
          </p:cNvSpPr>
          <p:nvPr>
            <p:ph type="title"/>
          </p:nvPr>
        </p:nvSpPr>
        <p:spPr/>
        <p:txBody>
          <a:bodyPr/>
          <a:lstStyle/>
          <a:p>
            <a:r>
              <a:rPr lang="en-US" dirty="0"/>
              <a:t>Entrance to God’s Kingdom</a:t>
            </a:r>
          </a:p>
        </p:txBody>
      </p:sp>
      <p:sp>
        <p:nvSpPr>
          <p:cNvPr id="3" name="Text Placeholder 2">
            <a:extLst>
              <a:ext uri="{FF2B5EF4-FFF2-40B4-BE49-F238E27FC236}">
                <a16:creationId xmlns:a16="http://schemas.microsoft.com/office/drawing/2014/main" id="{4A654FB5-1E33-2E5C-1850-025FEC77B30C}"/>
              </a:ext>
            </a:extLst>
          </p:cNvPr>
          <p:cNvSpPr>
            <a:spLocks noGrp="1"/>
          </p:cNvSpPr>
          <p:nvPr>
            <p:ph type="body" sz="quarter" idx="10"/>
          </p:nvPr>
        </p:nvSpPr>
        <p:spPr/>
        <p:txBody>
          <a:bodyPr/>
          <a:lstStyle/>
          <a:p>
            <a:pPr>
              <a:spcAft>
                <a:spcPts val="2400"/>
              </a:spcAft>
            </a:pPr>
            <a:r>
              <a:rPr lang="en-US" dirty="0"/>
              <a:t>The Bible is truth, John 17:17. </a:t>
            </a:r>
          </a:p>
          <a:p>
            <a:pPr>
              <a:spcAft>
                <a:spcPts val="2400"/>
              </a:spcAft>
            </a:pPr>
            <a:r>
              <a:rPr lang="en-US" dirty="0"/>
              <a:t>The gospel is truth, Ephesians 1:13. </a:t>
            </a:r>
          </a:p>
          <a:p>
            <a:pPr>
              <a:spcAft>
                <a:spcPts val="2400"/>
              </a:spcAft>
            </a:pPr>
            <a:r>
              <a:rPr lang="en-US" dirty="0"/>
              <a:t>Therefore, the gospel/Bible/Truth is the foundation of God’s household.</a:t>
            </a:r>
          </a:p>
          <a:p>
            <a:endParaRPr lang="en-US" dirty="0"/>
          </a:p>
          <a:p>
            <a:endParaRPr lang="en-US" dirty="0"/>
          </a:p>
        </p:txBody>
      </p:sp>
    </p:spTree>
    <p:extLst>
      <p:ext uri="{BB962C8B-B14F-4D97-AF65-F5344CB8AC3E}">
        <p14:creationId xmlns:p14="http://schemas.microsoft.com/office/powerpoint/2010/main" val="1779846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3F6E4-EDB7-7691-B448-A238230F9CCD}"/>
              </a:ext>
            </a:extLst>
          </p:cNvPr>
          <p:cNvSpPr>
            <a:spLocks noGrp="1"/>
          </p:cNvSpPr>
          <p:nvPr>
            <p:ph type="title"/>
          </p:nvPr>
        </p:nvSpPr>
        <p:spPr/>
        <p:txBody>
          <a:bodyPr>
            <a:normAutofit fontScale="90000"/>
          </a:bodyPr>
          <a:lstStyle/>
          <a:p>
            <a:r>
              <a:rPr lang="en-US" dirty="0"/>
              <a:t>B. The Gospel: Entrance to God’s Kingdom</a:t>
            </a:r>
          </a:p>
        </p:txBody>
      </p:sp>
      <p:sp>
        <p:nvSpPr>
          <p:cNvPr id="3" name="Text Placeholder 2">
            <a:extLst>
              <a:ext uri="{FF2B5EF4-FFF2-40B4-BE49-F238E27FC236}">
                <a16:creationId xmlns:a16="http://schemas.microsoft.com/office/drawing/2014/main" id="{BF22A831-E083-D837-6BEB-07A29D77F476}"/>
              </a:ext>
            </a:extLst>
          </p:cNvPr>
          <p:cNvSpPr>
            <a:spLocks noGrp="1"/>
          </p:cNvSpPr>
          <p:nvPr>
            <p:ph type="body" sz="quarter" idx="10"/>
          </p:nvPr>
        </p:nvSpPr>
        <p:spPr>
          <a:xfrm>
            <a:off x="598488" y="1251437"/>
            <a:ext cx="8108190" cy="3642243"/>
          </a:xfrm>
        </p:spPr>
        <p:txBody>
          <a:bodyPr/>
          <a:lstStyle/>
          <a:p>
            <a:pPr marL="640080" indent="-640080">
              <a:spcAft>
                <a:spcPts val="1200"/>
              </a:spcAft>
              <a:buFont typeface="+mj-lt"/>
              <a:buAutoNum type="arabicPeriod" startAt="2"/>
            </a:pPr>
            <a:r>
              <a:rPr lang="en-US" sz="4000" dirty="0"/>
              <a:t>The </a:t>
            </a:r>
            <a:r>
              <a:rPr lang="en-US" sz="4000" b="1" u="sng" dirty="0">
                <a:latin typeface="Lato Black" panose="020F0502020204030203" pitchFamily="34" charset="0"/>
                <a:ea typeface="Lato Black" panose="020F0502020204030203" pitchFamily="34" charset="0"/>
                <a:cs typeface="Lato Black" panose="020F0502020204030203" pitchFamily="34" charset="0"/>
              </a:rPr>
              <a:t>gospel</a:t>
            </a:r>
            <a:r>
              <a:rPr lang="en-US" sz="4000" dirty="0"/>
              <a:t> is what determines whether someone is a fellow member of God’s household </a:t>
            </a:r>
            <a:br>
              <a:rPr lang="en-US" sz="4000" dirty="0"/>
            </a:br>
            <a:r>
              <a:rPr lang="en-US" sz="4000" dirty="0"/>
              <a:t>or not.</a:t>
            </a:r>
          </a:p>
          <a:p>
            <a:pPr marL="1280160" lvl="1" indent="-457200"/>
            <a:r>
              <a:rPr lang="en-US" sz="3200" b="1" u="sng" dirty="0">
                <a:latin typeface="Lato Black" panose="020F0502020204030203" pitchFamily="34" charset="0"/>
                <a:ea typeface="Lato Black" panose="020F0502020204030203" pitchFamily="34" charset="0"/>
                <a:cs typeface="Lato Black" panose="020F0502020204030203" pitchFamily="34" charset="0"/>
              </a:rPr>
              <a:t>Ephesians 3:1-7</a:t>
            </a:r>
          </a:p>
          <a:p>
            <a:pPr marL="0" indent="0">
              <a:buNone/>
            </a:pPr>
            <a:endParaRPr lang="en-US" dirty="0"/>
          </a:p>
        </p:txBody>
      </p:sp>
    </p:spTree>
    <p:extLst>
      <p:ext uri="{BB962C8B-B14F-4D97-AF65-F5344CB8AC3E}">
        <p14:creationId xmlns:p14="http://schemas.microsoft.com/office/powerpoint/2010/main" val="2051539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AA82FE-31CB-2ADA-A0B4-5EEDB9FEFE19}"/>
              </a:ext>
            </a:extLst>
          </p:cNvPr>
          <p:cNvSpPr>
            <a:spLocks noGrp="1"/>
          </p:cNvSpPr>
          <p:nvPr>
            <p:ph type="body" sz="quarter" idx="10"/>
          </p:nvPr>
        </p:nvSpPr>
        <p:spPr/>
        <p:txBody>
          <a:bodyPr>
            <a:normAutofit/>
          </a:bodyPr>
          <a:lstStyle/>
          <a:p>
            <a:r>
              <a:rPr lang="en-US" sz="2800" baseline="30000" dirty="0"/>
              <a:t>1</a:t>
            </a:r>
            <a:r>
              <a:rPr lang="en-US" sz="2800" dirty="0"/>
              <a:t> For this reason I, Paul, the prisoner of Christ Jesus for the sake of you Gentiles— </a:t>
            </a:r>
            <a:r>
              <a:rPr lang="en-US" sz="2800" baseline="30000" dirty="0"/>
              <a:t>2</a:t>
            </a:r>
            <a:r>
              <a:rPr lang="en-US" sz="2800" dirty="0"/>
              <a:t> if indeed you have heard of the stewardship of God’s grace which was given to me for you; </a:t>
            </a:r>
            <a:r>
              <a:rPr lang="en-US" sz="2800" baseline="30000" dirty="0"/>
              <a:t>3</a:t>
            </a:r>
            <a:r>
              <a:rPr lang="en-US" sz="2800" dirty="0"/>
              <a:t> that by revelation there was made known to me the mystery, as I wrote before in brief.</a:t>
            </a:r>
          </a:p>
        </p:txBody>
      </p:sp>
      <p:sp>
        <p:nvSpPr>
          <p:cNvPr id="3" name="Text Placeholder 2">
            <a:extLst>
              <a:ext uri="{FF2B5EF4-FFF2-40B4-BE49-F238E27FC236}">
                <a16:creationId xmlns:a16="http://schemas.microsoft.com/office/drawing/2014/main" id="{F92AA976-268D-8DE3-372E-F4C690ADD106}"/>
              </a:ext>
            </a:extLst>
          </p:cNvPr>
          <p:cNvSpPr>
            <a:spLocks noGrp="1"/>
          </p:cNvSpPr>
          <p:nvPr>
            <p:ph type="body" sz="quarter" idx="11"/>
          </p:nvPr>
        </p:nvSpPr>
        <p:spPr/>
        <p:txBody>
          <a:bodyPr/>
          <a:lstStyle/>
          <a:p>
            <a:r>
              <a:rPr lang="en-US" dirty="0"/>
              <a:t>- Ephesians 3:1-3</a:t>
            </a:r>
          </a:p>
        </p:txBody>
      </p:sp>
    </p:spTree>
    <p:extLst>
      <p:ext uri="{BB962C8B-B14F-4D97-AF65-F5344CB8AC3E}">
        <p14:creationId xmlns:p14="http://schemas.microsoft.com/office/powerpoint/2010/main" val="4058622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AA82FE-31CB-2ADA-A0B4-5EEDB9FEFE19}"/>
              </a:ext>
            </a:extLst>
          </p:cNvPr>
          <p:cNvSpPr>
            <a:spLocks noGrp="1"/>
          </p:cNvSpPr>
          <p:nvPr>
            <p:ph type="body" sz="quarter" idx="10"/>
          </p:nvPr>
        </p:nvSpPr>
        <p:spPr/>
        <p:txBody>
          <a:bodyPr>
            <a:normAutofit/>
          </a:bodyPr>
          <a:lstStyle/>
          <a:p>
            <a:r>
              <a:rPr lang="en-US" sz="2800" baseline="30000" dirty="0"/>
              <a:t>4</a:t>
            </a:r>
            <a:r>
              <a:rPr lang="en-US" sz="2800" dirty="0"/>
              <a:t> By referring to this, when you read you can understand my insight into the mystery of Christ, </a:t>
            </a:r>
            <a:r>
              <a:rPr lang="en-US" sz="2800" baseline="30000" dirty="0"/>
              <a:t>5</a:t>
            </a:r>
            <a:r>
              <a:rPr lang="en-US" sz="2800" dirty="0"/>
              <a:t> which in other generations was not made known to the sons of men, as it has now been revealed to His holy apostles and prophets in the Spirit;</a:t>
            </a:r>
          </a:p>
        </p:txBody>
      </p:sp>
      <p:sp>
        <p:nvSpPr>
          <p:cNvPr id="3" name="Text Placeholder 2">
            <a:extLst>
              <a:ext uri="{FF2B5EF4-FFF2-40B4-BE49-F238E27FC236}">
                <a16:creationId xmlns:a16="http://schemas.microsoft.com/office/drawing/2014/main" id="{F92AA976-268D-8DE3-372E-F4C690ADD106}"/>
              </a:ext>
            </a:extLst>
          </p:cNvPr>
          <p:cNvSpPr>
            <a:spLocks noGrp="1"/>
          </p:cNvSpPr>
          <p:nvPr>
            <p:ph type="body" sz="quarter" idx="11"/>
          </p:nvPr>
        </p:nvSpPr>
        <p:spPr/>
        <p:txBody>
          <a:bodyPr/>
          <a:lstStyle/>
          <a:p>
            <a:r>
              <a:rPr lang="en-US" dirty="0"/>
              <a:t>- Ephesians 3:4-5</a:t>
            </a:r>
          </a:p>
        </p:txBody>
      </p:sp>
    </p:spTree>
    <p:extLst>
      <p:ext uri="{BB962C8B-B14F-4D97-AF65-F5344CB8AC3E}">
        <p14:creationId xmlns:p14="http://schemas.microsoft.com/office/powerpoint/2010/main" val="2548408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AA82FE-31CB-2ADA-A0B4-5EEDB9FEFE19}"/>
              </a:ext>
            </a:extLst>
          </p:cNvPr>
          <p:cNvSpPr>
            <a:spLocks noGrp="1"/>
          </p:cNvSpPr>
          <p:nvPr>
            <p:ph type="body" sz="quarter" idx="10"/>
          </p:nvPr>
        </p:nvSpPr>
        <p:spPr/>
        <p:txBody>
          <a:bodyPr>
            <a:normAutofit/>
          </a:bodyPr>
          <a:lstStyle/>
          <a:p>
            <a:r>
              <a:rPr lang="en-US" sz="2800" baseline="30000" dirty="0"/>
              <a:t>6</a:t>
            </a:r>
            <a:r>
              <a:rPr lang="en-US" sz="2800" dirty="0"/>
              <a:t> to be specific, that the Gentiles are fellow heirs and fellow members of the body, and fellow partakers of the promise in Christ Jesus through the gospel, </a:t>
            </a:r>
            <a:r>
              <a:rPr lang="en-US" sz="2800" baseline="30000" dirty="0"/>
              <a:t>7</a:t>
            </a:r>
            <a:r>
              <a:rPr lang="en-US" sz="2800" dirty="0"/>
              <a:t> of which I was made a minister, according to the gift of God’s grace which was given to me according to the working of His power.</a:t>
            </a:r>
          </a:p>
        </p:txBody>
      </p:sp>
      <p:sp>
        <p:nvSpPr>
          <p:cNvPr id="3" name="Text Placeholder 2">
            <a:extLst>
              <a:ext uri="{FF2B5EF4-FFF2-40B4-BE49-F238E27FC236}">
                <a16:creationId xmlns:a16="http://schemas.microsoft.com/office/drawing/2014/main" id="{F92AA976-268D-8DE3-372E-F4C690ADD106}"/>
              </a:ext>
            </a:extLst>
          </p:cNvPr>
          <p:cNvSpPr>
            <a:spLocks noGrp="1"/>
          </p:cNvSpPr>
          <p:nvPr>
            <p:ph type="body" sz="quarter" idx="11"/>
          </p:nvPr>
        </p:nvSpPr>
        <p:spPr/>
        <p:txBody>
          <a:bodyPr/>
          <a:lstStyle/>
          <a:p>
            <a:r>
              <a:rPr lang="en-US" dirty="0"/>
              <a:t>- Ephesians 3:6-7</a:t>
            </a:r>
          </a:p>
        </p:txBody>
      </p:sp>
    </p:spTree>
    <p:extLst>
      <p:ext uri="{BB962C8B-B14F-4D97-AF65-F5344CB8AC3E}">
        <p14:creationId xmlns:p14="http://schemas.microsoft.com/office/powerpoint/2010/main" val="3742449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3F6E4-EDB7-7691-B448-A238230F9CCD}"/>
              </a:ext>
            </a:extLst>
          </p:cNvPr>
          <p:cNvSpPr>
            <a:spLocks noGrp="1"/>
          </p:cNvSpPr>
          <p:nvPr>
            <p:ph type="title"/>
          </p:nvPr>
        </p:nvSpPr>
        <p:spPr/>
        <p:txBody>
          <a:bodyPr>
            <a:normAutofit fontScale="90000"/>
          </a:bodyPr>
          <a:lstStyle/>
          <a:p>
            <a:r>
              <a:rPr lang="en-US" dirty="0"/>
              <a:t>B. The Gospel: Entrance to God’s Kingdom</a:t>
            </a:r>
          </a:p>
        </p:txBody>
      </p:sp>
      <p:sp>
        <p:nvSpPr>
          <p:cNvPr id="3" name="Text Placeholder 2">
            <a:extLst>
              <a:ext uri="{FF2B5EF4-FFF2-40B4-BE49-F238E27FC236}">
                <a16:creationId xmlns:a16="http://schemas.microsoft.com/office/drawing/2014/main" id="{BF22A831-E083-D837-6BEB-07A29D77F476}"/>
              </a:ext>
            </a:extLst>
          </p:cNvPr>
          <p:cNvSpPr>
            <a:spLocks noGrp="1"/>
          </p:cNvSpPr>
          <p:nvPr>
            <p:ph type="body" sz="quarter" idx="10"/>
          </p:nvPr>
        </p:nvSpPr>
        <p:spPr>
          <a:xfrm>
            <a:off x="598488" y="1251437"/>
            <a:ext cx="8108190" cy="3642243"/>
          </a:xfrm>
        </p:spPr>
        <p:txBody>
          <a:bodyPr>
            <a:normAutofit/>
          </a:bodyPr>
          <a:lstStyle/>
          <a:p>
            <a:pPr marL="640080" indent="-640080">
              <a:spcAft>
                <a:spcPts val="1200"/>
              </a:spcAft>
              <a:buFont typeface="+mj-lt"/>
              <a:buAutoNum type="arabicPeriod" startAt="3"/>
            </a:pPr>
            <a:r>
              <a:rPr lang="en-US" sz="4000" dirty="0"/>
              <a:t>Every fellow </a:t>
            </a:r>
            <a:r>
              <a:rPr lang="en-US" sz="4000" b="1" u="sng" dirty="0">
                <a:latin typeface="Lato Black" panose="020F0502020204030203" pitchFamily="34" charset="0"/>
                <a:ea typeface="Lato Black" panose="020F0502020204030203" pitchFamily="34" charset="0"/>
                <a:cs typeface="Lato Black" panose="020F0502020204030203" pitchFamily="34" charset="0"/>
              </a:rPr>
              <a:t>member</a:t>
            </a:r>
            <a:r>
              <a:rPr lang="en-US" sz="4000" dirty="0"/>
              <a:t> is also a fellow heir and fellow </a:t>
            </a:r>
            <a:r>
              <a:rPr lang="en-US" sz="4000" b="1" u="sng" dirty="0">
                <a:latin typeface="Lato Black" panose="020F0502020204030203" pitchFamily="34" charset="0"/>
                <a:ea typeface="Lato Black" panose="020F0502020204030203" pitchFamily="34" charset="0"/>
                <a:cs typeface="Lato Black" panose="020F0502020204030203" pitchFamily="34" charset="0"/>
              </a:rPr>
              <a:t>partaker</a:t>
            </a:r>
            <a:r>
              <a:rPr lang="en-US" sz="4000" dirty="0"/>
              <a:t> of the promises, 3:6.</a:t>
            </a:r>
          </a:p>
        </p:txBody>
      </p:sp>
    </p:spTree>
    <p:extLst>
      <p:ext uri="{BB962C8B-B14F-4D97-AF65-F5344CB8AC3E}">
        <p14:creationId xmlns:p14="http://schemas.microsoft.com/office/powerpoint/2010/main" val="1732470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148E2-A9FA-E1D4-C492-86FBA99450E3}"/>
              </a:ext>
            </a:extLst>
          </p:cNvPr>
          <p:cNvSpPr>
            <a:spLocks noGrp="1"/>
          </p:cNvSpPr>
          <p:nvPr>
            <p:ph type="title"/>
          </p:nvPr>
        </p:nvSpPr>
        <p:spPr/>
        <p:txBody>
          <a:bodyPr/>
          <a:lstStyle/>
          <a:p>
            <a:r>
              <a:rPr lang="en-US" dirty="0"/>
              <a:t>The Plain Saving Gospel</a:t>
            </a:r>
          </a:p>
        </p:txBody>
      </p:sp>
      <p:sp>
        <p:nvSpPr>
          <p:cNvPr id="3" name="Text Placeholder 2">
            <a:extLst>
              <a:ext uri="{FF2B5EF4-FFF2-40B4-BE49-F238E27FC236}">
                <a16:creationId xmlns:a16="http://schemas.microsoft.com/office/drawing/2014/main" id="{BD8A1FCD-35AC-07D9-DA45-D70A477951E9}"/>
              </a:ext>
            </a:extLst>
          </p:cNvPr>
          <p:cNvSpPr>
            <a:spLocks noGrp="1"/>
          </p:cNvSpPr>
          <p:nvPr>
            <p:ph type="body" sz="quarter" idx="10"/>
          </p:nvPr>
        </p:nvSpPr>
        <p:spPr/>
        <p:txBody>
          <a:bodyPr>
            <a:normAutofit/>
          </a:bodyPr>
          <a:lstStyle/>
          <a:p>
            <a:pPr marL="697230" indent="-697230">
              <a:buFont typeface="+mj-lt"/>
              <a:buAutoNum type="alphaUcPeriod"/>
            </a:pPr>
            <a:r>
              <a:rPr lang="en-US" sz="2400" dirty="0"/>
              <a:t>The Gospel Will Set You Free</a:t>
            </a:r>
          </a:p>
          <a:p>
            <a:pPr marL="697230" indent="-697230">
              <a:buFont typeface="+mj-lt"/>
              <a:buAutoNum type="alphaUcPeriod"/>
            </a:pPr>
            <a:r>
              <a:rPr lang="en-US" sz="2400" dirty="0"/>
              <a:t>The Gospel: Entrance to God’s Kingdom</a:t>
            </a:r>
          </a:p>
          <a:p>
            <a:pPr marL="697230" indent="-697230">
              <a:buFont typeface="+mj-lt"/>
              <a:buAutoNum type="alphaUcPeriod"/>
            </a:pPr>
            <a:r>
              <a:rPr lang="en-US" sz="4800" b="1" dirty="0"/>
              <a:t>Gospel Weaponry</a:t>
            </a:r>
          </a:p>
        </p:txBody>
      </p:sp>
    </p:spTree>
    <p:extLst>
      <p:ext uri="{BB962C8B-B14F-4D97-AF65-F5344CB8AC3E}">
        <p14:creationId xmlns:p14="http://schemas.microsoft.com/office/powerpoint/2010/main" val="710053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3F6E4-EDB7-7691-B448-A238230F9CCD}"/>
              </a:ext>
            </a:extLst>
          </p:cNvPr>
          <p:cNvSpPr>
            <a:spLocks noGrp="1"/>
          </p:cNvSpPr>
          <p:nvPr>
            <p:ph type="title"/>
          </p:nvPr>
        </p:nvSpPr>
        <p:spPr/>
        <p:txBody>
          <a:bodyPr/>
          <a:lstStyle/>
          <a:p>
            <a:r>
              <a:rPr lang="en-US" dirty="0"/>
              <a:t>C. Gospel Weaponry</a:t>
            </a:r>
          </a:p>
        </p:txBody>
      </p:sp>
      <p:sp>
        <p:nvSpPr>
          <p:cNvPr id="3" name="Text Placeholder 2">
            <a:extLst>
              <a:ext uri="{FF2B5EF4-FFF2-40B4-BE49-F238E27FC236}">
                <a16:creationId xmlns:a16="http://schemas.microsoft.com/office/drawing/2014/main" id="{BF22A831-E083-D837-6BEB-07A29D77F476}"/>
              </a:ext>
            </a:extLst>
          </p:cNvPr>
          <p:cNvSpPr>
            <a:spLocks noGrp="1"/>
          </p:cNvSpPr>
          <p:nvPr>
            <p:ph type="body" sz="quarter" idx="10"/>
          </p:nvPr>
        </p:nvSpPr>
        <p:spPr>
          <a:xfrm>
            <a:off x="598488" y="1251437"/>
            <a:ext cx="8108190" cy="3642243"/>
          </a:xfrm>
        </p:spPr>
        <p:txBody>
          <a:bodyPr/>
          <a:lstStyle/>
          <a:p>
            <a:pPr marL="742950" indent="-742950">
              <a:spcAft>
                <a:spcPts val="1200"/>
              </a:spcAft>
              <a:buFont typeface="+mj-lt"/>
              <a:buAutoNum type="arabicPeriod"/>
            </a:pPr>
            <a:r>
              <a:rPr lang="en-US" sz="4400" dirty="0"/>
              <a:t>This is not a game. </a:t>
            </a:r>
            <a:br>
              <a:rPr lang="en-US" sz="4400" dirty="0"/>
            </a:br>
            <a:r>
              <a:rPr lang="en-US" sz="4400" dirty="0"/>
              <a:t>This is a </a:t>
            </a:r>
            <a:r>
              <a:rPr lang="en-US" sz="4400" b="1" u="sng" dirty="0">
                <a:latin typeface="Lato Black" panose="020F0502020204030203" pitchFamily="34" charset="0"/>
                <a:ea typeface="Lato Black" panose="020F0502020204030203" pitchFamily="34" charset="0"/>
                <a:cs typeface="Lato Black" panose="020F0502020204030203" pitchFamily="34" charset="0"/>
              </a:rPr>
              <a:t>war</a:t>
            </a:r>
            <a:r>
              <a:rPr lang="en-US" sz="4400" dirty="0"/>
              <a:t>.</a:t>
            </a:r>
          </a:p>
          <a:p>
            <a:pPr marL="1280160" lvl="1" indent="-457200"/>
            <a:r>
              <a:rPr lang="en-US" sz="3200" b="1" u="sng" dirty="0">
                <a:latin typeface="Lato Black" panose="020F0502020204030203" pitchFamily="34" charset="0"/>
                <a:ea typeface="Lato Black" panose="020F0502020204030203" pitchFamily="34" charset="0"/>
                <a:cs typeface="Lato Black" panose="020F0502020204030203" pitchFamily="34" charset="0"/>
              </a:rPr>
              <a:t>Ephesians 6:10-17</a:t>
            </a:r>
          </a:p>
        </p:txBody>
      </p:sp>
    </p:spTree>
    <p:extLst>
      <p:ext uri="{BB962C8B-B14F-4D97-AF65-F5344CB8AC3E}">
        <p14:creationId xmlns:p14="http://schemas.microsoft.com/office/powerpoint/2010/main" val="2441440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66992D-B04A-7FD6-ACCC-23D1886B8FF4}"/>
              </a:ext>
            </a:extLst>
          </p:cNvPr>
          <p:cNvSpPr>
            <a:spLocks noGrp="1"/>
          </p:cNvSpPr>
          <p:nvPr>
            <p:ph type="body" sz="quarter" idx="10"/>
          </p:nvPr>
        </p:nvSpPr>
        <p:spPr/>
        <p:txBody>
          <a:bodyPr>
            <a:normAutofit/>
          </a:bodyPr>
          <a:lstStyle/>
          <a:p>
            <a:r>
              <a:rPr lang="en-US" sz="2600" baseline="30000" dirty="0"/>
              <a:t>10</a:t>
            </a:r>
            <a:r>
              <a:rPr lang="en-US" sz="2600" dirty="0"/>
              <a:t> Finally, be strong in the Lord and in the strength of His might. </a:t>
            </a:r>
            <a:r>
              <a:rPr lang="en-US" sz="2600" baseline="30000" dirty="0"/>
              <a:t>11</a:t>
            </a:r>
            <a:r>
              <a:rPr lang="en-US" sz="2600" dirty="0"/>
              <a:t> Put on the full armor of God, so that you will be able to stand firm against the schemes of the devil. </a:t>
            </a:r>
            <a:r>
              <a:rPr lang="en-US" sz="2600" baseline="30000" dirty="0"/>
              <a:t>12</a:t>
            </a:r>
            <a:r>
              <a:rPr lang="en-US" sz="2600" dirty="0"/>
              <a:t> For our struggle is not against flesh and blood, but against the rulers, against the powers, against the world forces of this darkness, against the spiritual forces of wickedness in the heavenly places.</a:t>
            </a:r>
          </a:p>
        </p:txBody>
      </p:sp>
      <p:sp>
        <p:nvSpPr>
          <p:cNvPr id="3" name="Text Placeholder 2">
            <a:extLst>
              <a:ext uri="{FF2B5EF4-FFF2-40B4-BE49-F238E27FC236}">
                <a16:creationId xmlns:a16="http://schemas.microsoft.com/office/drawing/2014/main" id="{DB3B94B2-41EB-ACE0-C18A-5C3EE9679D9C}"/>
              </a:ext>
            </a:extLst>
          </p:cNvPr>
          <p:cNvSpPr>
            <a:spLocks noGrp="1"/>
          </p:cNvSpPr>
          <p:nvPr>
            <p:ph type="body" sz="quarter" idx="11"/>
          </p:nvPr>
        </p:nvSpPr>
        <p:spPr/>
        <p:txBody>
          <a:bodyPr/>
          <a:lstStyle/>
          <a:p>
            <a:r>
              <a:rPr lang="en-US" dirty="0"/>
              <a:t>- Ephesians 6:10-12</a:t>
            </a:r>
          </a:p>
        </p:txBody>
      </p:sp>
    </p:spTree>
    <p:extLst>
      <p:ext uri="{BB962C8B-B14F-4D97-AF65-F5344CB8AC3E}">
        <p14:creationId xmlns:p14="http://schemas.microsoft.com/office/powerpoint/2010/main" val="3504748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66992D-B04A-7FD6-ACCC-23D1886B8FF4}"/>
              </a:ext>
            </a:extLst>
          </p:cNvPr>
          <p:cNvSpPr>
            <a:spLocks noGrp="1"/>
          </p:cNvSpPr>
          <p:nvPr>
            <p:ph type="body" sz="quarter" idx="10"/>
          </p:nvPr>
        </p:nvSpPr>
        <p:spPr/>
        <p:txBody>
          <a:bodyPr>
            <a:normAutofit/>
          </a:bodyPr>
          <a:lstStyle/>
          <a:p>
            <a:r>
              <a:rPr lang="en-US" sz="2600" baseline="30000" dirty="0"/>
              <a:t>13</a:t>
            </a:r>
            <a:r>
              <a:rPr lang="en-US" sz="2600" dirty="0"/>
              <a:t> Therefore, take up the full armor of God, so that you will be able to resist in the evil day, and having done everything, to stand firm. </a:t>
            </a:r>
            <a:r>
              <a:rPr lang="en-US" sz="2600" baseline="30000" dirty="0"/>
              <a:t>14</a:t>
            </a:r>
            <a:r>
              <a:rPr lang="en-US" sz="2600" dirty="0"/>
              <a:t> Stand firm therefore, having girded your loins with truth, and having put on the breastplate of righteousness,</a:t>
            </a:r>
          </a:p>
        </p:txBody>
      </p:sp>
      <p:sp>
        <p:nvSpPr>
          <p:cNvPr id="3" name="Text Placeholder 2">
            <a:extLst>
              <a:ext uri="{FF2B5EF4-FFF2-40B4-BE49-F238E27FC236}">
                <a16:creationId xmlns:a16="http://schemas.microsoft.com/office/drawing/2014/main" id="{DB3B94B2-41EB-ACE0-C18A-5C3EE9679D9C}"/>
              </a:ext>
            </a:extLst>
          </p:cNvPr>
          <p:cNvSpPr>
            <a:spLocks noGrp="1"/>
          </p:cNvSpPr>
          <p:nvPr>
            <p:ph type="body" sz="quarter" idx="11"/>
          </p:nvPr>
        </p:nvSpPr>
        <p:spPr/>
        <p:txBody>
          <a:bodyPr/>
          <a:lstStyle/>
          <a:p>
            <a:r>
              <a:rPr lang="en-US" dirty="0"/>
              <a:t>- Ephesians 6:13-14</a:t>
            </a:r>
          </a:p>
        </p:txBody>
      </p:sp>
    </p:spTree>
    <p:extLst>
      <p:ext uri="{BB962C8B-B14F-4D97-AF65-F5344CB8AC3E}">
        <p14:creationId xmlns:p14="http://schemas.microsoft.com/office/powerpoint/2010/main" val="3927012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DC94-B044-1C30-D9D2-93CF4DCED5FD}"/>
              </a:ext>
            </a:extLst>
          </p:cNvPr>
          <p:cNvSpPr>
            <a:spLocks noGrp="1"/>
          </p:cNvSpPr>
          <p:nvPr>
            <p:ph type="title"/>
          </p:nvPr>
        </p:nvSpPr>
        <p:spPr/>
        <p:txBody>
          <a:bodyPr/>
          <a:lstStyle/>
          <a:p>
            <a:r>
              <a:rPr lang="en-US" dirty="0"/>
              <a:t>A. The Gospel Will Set You Free</a:t>
            </a:r>
          </a:p>
        </p:txBody>
      </p:sp>
      <p:sp>
        <p:nvSpPr>
          <p:cNvPr id="3" name="Text Placeholder 2">
            <a:extLst>
              <a:ext uri="{FF2B5EF4-FFF2-40B4-BE49-F238E27FC236}">
                <a16:creationId xmlns:a16="http://schemas.microsoft.com/office/drawing/2014/main" id="{F48C6A58-F810-CBBE-3308-CC01F0CF61DB}"/>
              </a:ext>
            </a:extLst>
          </p:cNvPr>
          <p:cNvSpPr>
            <a:spLocks noGrp="1"/>
          </p:cNvSpPr>
          <p:nvPr>
            <p:ph type="body" sz="quarter" idx="10"/>
          </p:nvPr>
        </p:nvSpPr>
        <p:spPr/>
        <p:txBody>
          <a:bodyPr/>
          <a:lstStyle/>
          <a:p>
            <a:pPr marL="742950" indent="-742950">
              <a:spcAft>
                <a:spcPts val="1200"/>
              </a:spcAft>
              <a:buFont typeface="+mj-lt"/>
              <a:buAutoNum type="arabicPeriod"/>
            </a:pPr>
            <a:r>
              <a:rPr lang="en-US" sz="4000" dirty="0"/>
              <a:t>Through the gospel we become </a:t>
            </a:r>
            <a:r>
              <a:rPr lang="en-US" sz="4000" b="1" u="sng" dirty="0">
                <a:latin typeface="Lato Black" panose="020F0502020204030203" pitchFamily="34" charset="0"/>
                <a:ea typeface="Lato Black" panose="020F0502020204030203" pitchFamily="34" charset="0"/>
                <a:cs typeface="Lato Black" panose="020F0502020204030203" pitchFamily="34" charset="0"/>
              </a:rPr>
              <a:t>redeemed</a:t>
            </a:r>
            <a:r>
              <a:rPr lang="en-US" sz="4000" dirty="0"/>
              <a:t>, forgiven, recipients of God’s grace.</a:t>
            </a:r>
          </a:p>
          <a:p>
            <a:pPr marL="1280160" lvl="1" indent="-457200"/>
            <a:r>
              <a:rPr lang="en-US" sz="3200" b="1" u="sng" dirty="0">
                <a:latin typeface="Lato Black" panose="020F0502020204030203" pitchFamily="34" charset="0"/>
                <a:ea typeface="Lato Black" panose="020F0502020204030203" pitchFamily="34" charset="0"/>
                <a:cs typeface="Lato Black" panose="020F0502020204030203" pitchFamily="34" charset="0"/>
              </a:rPr>
              <a:t>Ephesians 1:7-13</a:t>
            </a:r>
          </a:p>
        </p:txBody>
      </p:sp>
    </p:spTree>
    <p:extLst>
      <p:ext uri="{BB962C8B-B14F-4D97-AF65-F5344CB8AC3E}">
        <p14:creationId xmlns:p14="http://schemas.microsoft.com/office/powerpoint/2010/main" val="41305054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66992D-B04A-7FD6-ACCC-23D1886B8FF4}"/>
              </a:ext>
            </a:extLst>
          </p:cNvPr>
          <p:cNvSpPr>
            <a:spLocks noGrp="1"/>
          </p:cNvSpPr>
          <p:nvPr>
            <p:ph type="body" sz="quarter" idx="10"/>
          </p:nvPr>
        </p:nvSpPr>
        <p:spPr/>
        <p:txBody>
          <a:bodyPr>
            <a:normAutofit/>
          </a:bodyPr>
          <a:lstStyle/>
          <a:p>
            <a:r>
              <a:rPr lang="en-US" sz="2600" baseline="30000" dirty="0"/>
              <a:t>15</a:t>
            </a:r>
            <a:r>
              <a:rPr lang="en-US" sz="2600" dirty="0"/>
              <a:t> and having shod your feet with the preparation of the gospel of peace; </a:t>
            </a:r>
            <a:r>
              <a:rPr lang="en-US" sz="2600" baseline="30000" dirty="0"/>
              <a:t>16</a:t>
            </a:r>
            <a:r>
              <a:rPr lang="en-US" sz="2600" dirty="0"/>
              <a:t> in addition to all, taking up the shield of faith with which you will be able to extinguish all the flaming arrows of the evil one. </a:t>
            </a:r>
            <a:r>
              <a:rPr lang="en-US" sz="2600" baseline="30000" dirty="0"/>
              <a:t>17</a:t>
            </a:r>
            <a:r>
              <a:rPr lang="en-US" sz="2600" dirty="0"/>
              <a:t> And take the helmet of salvation, and the sword of the Spirit, which is the word of God.</a:t>
            </a:r>
          </a:p>
        </p:txBody>
      </p:sp>
      <p:sp>
        <p:nvSpPr>
          <p:cNvPr id="3" name="Text Placeholder 2">
            <a:extLst>
              <a:ext uri="{FF2B5EF4-FFF2-40B4-BE49-F238E27FC236}">
                <a16:creationId xmlns:a16="http://schemas.microsoft.com/office/drawing/2014/main" id="{DB3B94B2-41EB-ACE0-C18A-5C3EE9679D9C}"/>
              </a:ext>
            </a:extLst>
          </p:cNvPr>
          <p:cNvSpPr>
            <a:spLocks noGrp="1"/>
          </p:cNvSpPr>
          <p:nvPr>
            <p:ph type="body" sz="quarter" idx="11"/>
          </p:nvPr>
        </p:nvSpPr>
        <p:spPr/>
        <p:txBody>
          <a:bodyPr/>
          <a:lstStyle/>
          <a:p>
            <a:r>
              <a:rPr lang="en-US" dirty="0"/>
              <a:t>- Ephesians 6:15-17</a:t>
            </a:r>
          </a:p>
        </p:txBody>
      </p:sp>
    </p:spTree>
    <p:extLst>
      <p:ext uri="{BB962C8B-B14F-4D97-AF65-F5344CB8AC3E}">
        <p14:creationId xmlns:p14="http://schemas.microsoft.com/office/powerpoint/2010/main" val="859581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3F6E4-EDB7-7691-B448-A238230F9CCD}"/>
              </a:ext>
            </a:extLst>
          </p:cNvPr>
          <p:cNvSpPr>
            <a:spLocks noGrp="1"/>
          </p:cNvSpPr>
          <p:nvPr>
            <p:ph type="title"/>
          </p:nvPr>
        </p:nvSpPr>
        <p:spPr/>
        <p:txBody>
          <a:bodyPr/>
          <a:lstStyle/>
          <a:p>
            <a:r>
              <a:rPr lang="en-US" dirty="0"/>
              <a:t>C. Gospel Weaponry</a:t>
            </a:r>
          </a:p>
        </p:txBody>
      </p:sp>
      <p:sp>
        <p:nvSpPr>
          <p:cNvPr id="3" name="Text Placeholder 2">
            <a:extLst>
              <a:ext uri="{FF2B5EF4-FFF2-40B4-BE49-F238E27FC236}">
                <a16:creationId xmlns:a16="http://schemas.microsoft.com/office/drawing/2014/main" id="{BF22A831-E083-D837-6BEB-07A29D77F476}"/>
              </a:ext>
            </a:extLst>
          </p:cNvPr>
          <p:cNvSpPr>
            <a:spLocks noGrp="1"/>
          </p:cNvSpPr>
          <p:nvPr>
            <p:ph type="body" sz="quarter" idx="10"/>
          </p:nvPr>
        </p:nvSpPr>
        <p:spPr>
          <a:xfrm>
            <a:off x="598488" y="1251437"/>
            <a:ext cx="8108190" cy="3642243"/>
          </a:xfrm>
        </p:spPr>
        <p:txBody>
          <a:bodyPr/>
          <a:lstStyle/>
          <a:p>
            <a:pPr marL="742950" indent="-742950">
              <a:spcAft>
                <a:spcPts val="1200"/>
              </a:spcAft>
              <a:buFont typeface="+mj-lt"/>
              <a:buAutoNum type="arabicPeriod" startAt="2"/>
            </a:pPr>
            <a:r>
              <a:rPr lang="en-US" sz="4400" dirty="0"/>
              <a:t>Your war is not with people; it’s with </a:t>
            </a:r>
            <a:r>
              <a:rPr lang="en-US" sz="4400" b="1" u="sng" dirty="0">
                <a:latin typeface="Lato Black" panose="020F0502020204030203" pitchFamily="34" charset="0"/>
                <a:ea typeface="Lato Black" panose="020F0502020204030203" pitchFamily="34" charset="0"/>
                <a:cs typeface="Lato Black" panose="020F0502020204030203" pitchFamily="34" charset="0"/>
              </a:rPr>
              <a:t>evil</a:t>
            </a:r>
            <a:r>
              <a:rPr lang="en-US" sz="4400" dirty="0"/>
              <a:t>, 6:12.</a:t>
            </a:r>
            <a:endParaRPr lang="en-US" dirty="0"/>
          </a:p>
        </p:txBody>
      </p:sp>
    </p:spTree>
    <p:extLst>
      <p:ext uri="{BB962C8B-B14F-4D97-AF65-F5344CB8AC3E}">
        <p14:creationId xmlns:p14="http://schemas.microsoft.com/office/powerpoint/2010/main" val="2929577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66992D-B04A-7FD6-ACCC-23D1886B8FF4}"/>
              </a:ext>
            </a:extLst>
          </p:cNvPr>
          <p:cNvSpPr>
            <a:spLocks noGrp="1"/>
          </p:cNvSpPr>
          <p:nvPr>
            <p:ph type="body" sz="quarter" idx="10"/>
          </p:nvPr>
        </p:nvSpPr>
        <p:spPr/>
        <p:txBody>
          <a:bodyPr>
            <a:normAutofit/>
          </a:bodyPr>
          <a:lstStyle/>
          <a:p>
            <a:r>
              <a:rPr lang="en-US" dirty="0"/>
              <a:t>For our struggle is not against flesh and blood, but against the rulers, against the powers, against the world forces of this darkness, against the spiritual forces of wickedness in the heavenly places.</a:t>
            </a:r>
          </a:p>
        </p:txBody>
      </p:sp>
      <p:sp>
        <p:nvSpPr>
          <p:cNvPr id="3" name="Text Placeholder 2">
            <a:extLst>
              <a:ext uri="{FF2B5EF4-FFF2-40B4-BE49-F238E27FC236}">
                <a16:creationId xmlns:a16="http://schemas.microsoft.com/office/drawing/2014/main" id="{DB3B94B2-41EB-ACE0-C18A-5C3EE9679D9C}"/>
              </a:ext>
            </a:extLst>
          </p:cNvPr>
          <p:cNvSpPr>
            <a:spLocks noGrp="1"/>
          </p:cNvSpPr>
          <p:nvPr>
            <p:ph type="body" sz="quarter" idx="11"/>
          </p:nvPr>
        </p:nvSpPr>
        <p:spPr/>
        <p:txBody>
          <a:bodyPr/>
          <a:lstStyle/>
          <a:p>
            <a:r>
              <a:rPr lang="en-US" dirty="0"/>
              <a:t>- Ephesians 6:12</a:t>
            </a:r>
          </a:p>
        </p:txBody>
      </p:sp>
    </p:spTree>
    <p:extLst>
      <p:ext uri="{BB962C8B-B14F-4D97-AF65-F5344CB8AC3E}">
        <p14:creationId xmlns:p14="http://schemas.microsoft.com/office/powerpoint/2010/main" val="3608562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3F6E4-EDB7-7691-B448-A238230F9CCD}"/>
              </a:ext>
            </a:extLst>
          </p:cNvPr>
          <p:cNvSpPr>
            <a:spLocks noGrp="1"/>
          </p:cNvSpPr>
          <p:nvPr>
            <p:ph type="title"/>
          </p:nvPr>
        </p:nvSpPr>
        <p:spPr/>
        <p:txBody>
          <a:bodyPr/>
          <a:lstStyle/>
          <a:p>
            <a:r>
              <a:rPr lang="en-US" dirty="0"/>
              <a:t>C. Gospel Weaponry</a:t>
            </a:r>
          </a:p>
        </p:txBody>
      </p:sp>
      <p:sp>
        <p:nvSpPr>
          <p:cNvPr id="3" name="Text Placeholder 2">
            <a:extLst>
              <a:ext uri="{FF2B5EF4-FFF2-40B4-BE49-F238E27FC236}">
                <a16:creationId xmlns:a16="http://schemas.microsoft.com/office/drawing/2014/main" id="{BF22A831-E083-D837-6BEB-07A29D77F476}"/>
              </a:ext>
            </a:extLst>
          </p:cNvPr>
          <p:cNvSpPr>
            <a:spLocks noGrp="1"/>
          </p:cNvSpPr>
          <p:nvPr>
            <p:ph type="body" sz="quarter" idx="10"/>
          </p:nvPr>
        </p:nvSpPr>
        <p:spPr>
          <a:xfrm>
            <a:off x="598488" y="1251437"/>
            <a:ext cx="8108190" cy="3642243"/>
          </a:xfrm>
        </p:spPr>
        <p:txBody>
          <a:bodyPr/>
          <a:lstStyle/>
          <a:p>
            <a:pPr marL="742950" indent="-742950">
              <a:spcAft>
                <a:spcPts val="1200"/>
              </a:spcAft>
              <a:buFont typeface="+mj-lt"/>
              <a:buAutoNum type="arabicPeriod" startAt="3"/>
            </a:pPr>
            <a:r>
              <a:rPr lang="en-US" sz="4400" dirty="0"/>
              <a:t>Each part of your spiritual armor is </a:t>
            </a:r>
            <a:r>
              <a:rPr lang="en-US" sz="4400" b="1" u="sng" dirty="0">
                <a:latin typeface="Lato Black" panose="020F0502020204030203" pitchFamily="34" charset="0"/>
                <a:ea typeface="Lato Black" panose="020F0502020204030203" pitchFamily="34" charset="0"/>
                <a:cs typeface="Lato Black" panose="020F0502020204030203" pitchFamily="34" charset="0"/>
              </a:rPr>
              <a:t>essential</a:t>
            </a:r>
            <a:r>
              <a:rPr lang="en-US" sz="4400" dirty="0"/>
              <a:t> for survival, 6:13.</a:t>
            </a:r>
            <a:endParaRPr lang="en-US" dirty="0"/>
          </a:p>
        </p:txBody>
      </p:sp>
    </p:spTree>
    <p:extLst>
      <p:ext uri="{BB962C8B-B14F-4D97-AF65-F5344CB8AC3E}">
        <p14:creationId xmlns:p14="http://schemas.microsoft.com/office/powerpoint/2010/main" val="2507378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66992D-B04A-7FD6-ACCC-23D1886B8FF4}"/>
              </a:ext>
            </a:extLst>
          </p:cNvPr>
          <p:cNvSpPr>
            <a:spLocks noGrp="1"/>
          </p:cNvSpPr>
          <p:nvPr>
            <p:ph type="body" sz="quarter" idx="10"/>
          </p:nvPr>
        </p:nvSpPr>
        <p:spPr/>
        <p:txBody>
          <a:bodyPr>
            <a:normAutofit/>
          </a:bodyPr>
          <a:lstStyle/>
          <a:p>
            <a:r>
              <a:rPr lang="en-US" dirty="0"/>
              <a:t>Therefore, take up the full armor of God, so that you will be able to resist in the evil day, and having done everything, to stand firm.</a:t>
            </a:r>
          </a:p>
        </p:txBody>
      </p:sp>
      <p:sp>
        <p:nvSpPr>
          <p:cNvPr id="3" name="Text Placeholder 2">
            <a:extLst>
              <a:ext uri="{FF2B5EF4-FFF2-40B4-BE49-F238E27FC236}">
                <a16:creationId xmlns:a16="http://schemas.microsoft.com/office/drawing/2014/main" id="{DB3B94B2-41EB-ACE0-C18A-5C3EE9679D9C}"/>
              </a:ext>
            </a:extLst>
          </p:cNvPr>
          <p:cNvSpPr>
            <a:spLocks noGrp="1"/>
          </p:cNvSpPr>
          <p:nvPr>
            <p:ph type="body" sz="quarter" idx="11"/>
          </p:nvPr>
        </p:nvSpPr>
        <p:spPr/>
        <p:txBody>
          <a:bodyPr/>
          <a:lstStyle/>
          <a:p>
            <a:r>
              <a:rPr lang="en-US" dirty="0"/>
              <a:t>- Ephesians 6:13</a:t>
            </a:r>
          </a:p>
        </p:txBody>
      </p:sp>
    </p:spTree>
    <p:extLst>
      <p:ext uri="{BB962C8B-B14F-4D97-AF65-F5344CB8AC3E}">
        <p14:creationId xmlns:p14="http://schemas.microsoft.com/office/powerpoint/2010/main" val="2452518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3F6E4-EDB7-7691-B448-A238230F9CCD}"/>
              </a:ext>
            </a:extLst>
          </p:cNvPr>
          <p:cNvSpPr>
            <a:spLocks noGrp="1"/>
          </p:cNvSpPr>
          <p:nvPr>
            <p:ph type="title"/>
          </p:nvPr>
        </p:nvSpPr>
        <p:spPr/>
        <p:txBody>
          <a:bodyPr/>
          <a:lstStyle/>
          <a:p>
            <a:r>
              <a:rPr lang="en-US" dirty="0"/>
              <a:t>C. Gospel Weaponry</a:t>
            </a:r>
          </a:p>
        </p:txBody>
      </p:sp>
      <p:sp>
        <p:nvSpPr>
          <p:cNvPr id="3" name="Text Placeholder 2">
            <a:extLst>
              <a:ext uri="{FF2B5EF4-FFF2-40B4-BE49-F238E27FC236}">
                <a16:creationId xmlns:a16="http://schemas.microsoft.com/office/drawing/2014/main" id="{BF22A831-E083-D837-6BEB-07A29D77F476}"/>
              </a:ext>
            </a:extLst>
          </p:cNvPr>
          <p:cNvSpPr>
            <a:spLocks noGrp="1"/>
          </p:cNvSpPr>
          <p:nvPr>
            <p:ph type="body" sz="quarter" idx="10"/>
          </p:nvPr>
        </p:nvSpPr>
        <p:spPr>
          <a:xfrm>
            <a:off x="598488" y="1251437"/>
            <a:ext cx="8108190" cy="3642243"/>
          </a:xfrm>
        </p:spPr>
        <p:txBody>
          <a:bodyPr/>
          <a:lstStyle/>
          <a:p>
            <a:pPr marL="742950" indent="-742950">
              <a:spcAft>
                <a:spcPts val="1200"/>
              </a:spcAft>
              <a:buFont typeface="+mj-lt"/>
              <a:buAutoNum type="arabicPeriod" startAt="4"/>
            </a:pPr>
            <a:r>
              <a:rPr lang="en-US" sz="4400" dirty="0"/>
              <a:t>The gospel is </a:t>
            </a:r>
            <a:r>
              <a:rPr lang="en-US" sz="4400" b="1" u="sng" dirty="0">
                <a:latin typeface="Lato Black" panose="020F0502020204030203" pitchFamily="34" charset="0"/>
                <a:ea typeface="Lato Black" panose="020F0502020204030203" pitchFamily="34" charset="0"/>
                <a:cs typeface="Lato Black" panose="020F0502020204030203" pitchFamily="34" charset="0"/>
              </a:rPr>
              <a:t>necessary</a:t>
            </a:r>
            <a:r>
              <a:rPr lang="en-US" sz="4400" dirty="0"/>
              <a:t> equipment in your spiritual armor, 6:15.</a:t>
            </a:r>
            <a:endParaRPr lang="en-US" dirty="0"/>
          </a:p>
        </p:txBody>
      </p:sp>
    </p:spTree>
    <p:extLst>
      <p:ext uri="{BB962C8B-B14F-4D97-AF65-F5344CB8AC3E}">
        <p14:creationId xmlns:p14="http://schemas.microsoft.com/office/powerpoint/2010/main" val="1952086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66992D-B04A-7FD6-ACCC-23D1886B8FF4}"/>
              </a:ext>
            </a:extLst>
          </p:cNvPr>
          <p:cNvSpPr>
            <a:spLocks noGrp="1"/>
          </p:cNvSpPr>
          <p:nvPr>
            <p:ph type="body" sz="quarter" idx="10"/>
          </p:nvPr>
        </p:nvSpPr>
        <p:spPr/>
        <p:txBody>
          <a:bodyPr>
            <a:normAutofit/>
          </a:bodyPr>
          <a:lstStyle/>
          <a:p>
            <a:r>
              <a:rPr lang="en-US" dirty="0"/>
              <a:t>and having shod your feet with the preparation of the gospel of peace;</a:t>
            </a:r>
          </a:p>
        </p:txBody>
      </p:sp>
      <p:sp>
        <p:nvSpPr>
          <p:cNvPr id="3" name="Text Placeholder 2">
            <a:extLst>
              <a:ext uri="{FF2B5EF4-FFF2-40B4-BE49-F238E27FC236}">
                <a16:creationId xmlns:a16="http://schemas.microsoft.com/office/drawing/2014/main" id="{DB3B94B2-41EB-ACE0-C18A-5C3EE9679D9C}"/>
              </a:ext>
            </a:extLst>
          </p:cNvPr>
          <p:cNvSpPr>
            <a:spLocks noGrp="1"/>
          </p:cNvSpPr>
          <p:nvPr>
            <p:ph type="body" sz="quarter" idx="11"/>
          </p:nvPr>
        </p:nvSpPr>
        <p:spPr/>
        <p:txBody>
          <a:bodyPr/>
          <a:lstStyle/>
          <a:p>
            <a:r>
              <a:rPr lang="en-US" dirty="0"/>
              <a:t>- Ephesians 6:15</a:t>
            </a:r>
          </a:p>
        </p:txBody>
      </p:sp>
    </p:spTree>
    <p:extLst>
      <p:ext uri="{BB962C8B-B14F-4D97-AF65-F5344CB8AC3E}">
        <p14:creationId xmlns:p14="http://schemas.microsoft.com/office/powerpoint/2010/main" val="2646745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3F6E4-EDB7-7691-B448-A238230F9CCD}"/>
              </a:ext>
            </a:extLst>
          </p:cNvPr>
          <p:cNvSpPr>
            <a:spLocks noGrp="1"/>
          </p:cNvSpPr>
          <p:nvPr>
            <p:ph type="title"/>
          </p:nvPr>
        </p:nvSpPr>
        <p:spPr/>
        <p:txBody>
          <a:bodyPr/>
          <a:lstStyle/>
          <a:p>
            <a:r>
              <a:rPr lang="en-US" dirty="0"/>
              <a:t>C. Gospel Weaponry</a:t>
            </a:r>
          </a:p>
        </p:txBody>
      </p:sp>
      <p:sp>
        <p:nvSpPr>
          <p:cNvPr id="3" name="Text Placeholder 2">
            <a:extLst>
              <a:ext uri="{FF2B5EF4-FFF2-40B4-BE49-F238E27FC236}">
                <a16:creationId xmlns:a16="http://schemas.microsoft.com/office/drawing/2014/main" id="{BF22A831-E083-D837-6BEB-07A29D77F476}"/>
              </a:ext>
            </a:extLst>
          </p:cNvPr>
          <p:cNvSpPr>
            <a:spLocks noGrp="1"/>
          </p:cNvSpPr>
          <p:nvPr>
            <p:ph type="body" sz="quarter" idx="10"/>
          </p:nvPr>
        </p:nvSpPr>
        <p:spPr>
          <a:xfrm>
            <a:off x="598488" y="1251437"/>
            <a:ext cx="8108190" cy="3642243"/>
          </a:xfrm>
        </p:spPr>
        <p:txBody>
          <a:bodyPr/>
          <a:lstStyle/>
          <a:p>
            <a:pPr marL="742950" indent="-742950">
              <a:spcAft>
                <a:spcPts val="1200"/>
              </a:spcAft>
              <a:buFont typeface="+mj-lt"/>
              <a:buAutoNum type="arabicPeriod" startAt="5"/>
            </a:pPr>
            <a:r>
              <a:rPr lang="en-US" sz="4400" dirty="0"/>
              <a:t>The gospel brings </a:t>
            </a:r>
            <a:br>
              <a:rPr lang="en-US" sz="4400" dirty="0"/>
            </a:br>
            <a:r>
              <a:rPr lang="en-US" sz="4400" dirty="0"/>
              <a:t>you </a:t>
            </a:r>
            <a:r>
              <a:rPr lang="en-US" sz="4400" b="1" u="sng" dirty="0">
                <a:latin typeface="Lato Black" panose="020F0502020204030203" pitchFamily="34" charset="0"/>
                <a:ea typeface="Lato Black" panose="020F0502020204030203" pitchFamily="34" charset="0"/>
                <a:cs typeface="Lato Black" panose="020F0502020204030203" pitchFamily="34" charset="0"/>
              </a:rPr>
              <a:t>peace</a:t>
            </a:r>
            <a:r>
              <a:rPr lang="en-US" sz="4400" dirty="0"/>
              <a:t>, 6:15.</a:t>
            </a:r>
            <a:endParaRPr lang="en-US" dirty="0"/>
          </a:p>
        </p:txBody>
      </p:sp>
    </p:spTree>
    <p:extLst>
      <p:ext uri="{BB962C8B-B14F-4D97-AF65-F5344CB8AC3E}">
        <p14:creationId xmlns:p14="http://schemas.microsoft.com/office/powerpoint/2010/main" val="1121490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148E2-A9FA-E1D4-C492-86FBA99450E3}"/>
              </a:ext>
            </a:extLst>
          </p:cNvPr>
          <p:cNvSpPr>
            <a:spLocks noGrp="1"/>
          </p:cNvSpPr>
          <p:nvPr>
            <p:ph type="title"/>
          </p:nvPr>
        </p:nvSpPr>
        <p:spPr/>
        <p:txBody>
          <a:bodyPr/>
          <a:lstStyle/>
          <a:p>
            <a:r>
              <a:rPr lang="en-US" dirty="0"/>
              <a:t>The Plain Saving Gospel</a:t>
            </a:r>
          </a:p>
        </p:txBody>
      </p:sp>
      <p:sp>
        <p:nvSpPr>
          <p:cNvPr id="3" name="Text Placeholder 2">
            <a:extLst>
              <a:ext uri="{FF2B5EF4-FFF2-40B4-BE49-F238E27FC236}">
                <a16:creationId xmlns:a16="http://schemas.microsoft.com/office/drawing/2014/main" id="{BD8A1FCD-35AC-07D9-DA45-D70A477951E9}"/>
              </a:ext>
            </a:extLst>
          </p:cNvPr>
          <p:cNvSpPr>
            <a:spLocks noGrp="1"/>
          </p:cNvSpPr>
          <p:nvPr>
            <p:ph type="body" sz="quarter" idx="10"/>
          </p:nvPr>
        </p:nvSpPr>
        <p:spPr/>
        <p:txBody>
          <a:bodyPr>
            <a:normAutofit/>
          </a:bodyPr>
          <a:lstStyle/>
          <a:p>
            <a:pPr marL="697230" indent="-697230">
              <a:buFont typeface="+mj-lt"/>
              <a:buAutoNum type="alphaUcPeriod"/>
            </a:pPr>
            <a:r>
              <a:rPr lang="en-US" sz="2400" dirty="0"/>
              <a:t>The Gospel Will Set You Free</a:t>
            </a:r>
          </a:p>
          <a:p>
            <a:pPr marL="697230" indent="-697230">
              <a:buFont typeface="+mj-lt"/>
              <a:buAutoNum type="alphaUcPeriod"/>
            </a:pPr>
            <a:r>
              <a:rPr lang="en-US" sz="2400" dirty="0"/>
              <a:t>The Gospel: Entrance to God’s Kingdom</a:t>
            </a:r>
          </a:p>
          <a:p>
            <a:pPr marL="697230" indent="-697230">
              <a:spcAft>
                <a:spcPts val="600"/>
              </a:spcAft>
              <a:buFont typeface="+mj-lt"/>
              <a:buAutoNum type="alphaUcPeriod"/>
            </a:pPr>
            <a:r>
              <a:rPr lang="en-US" sz="2400" dirty="0"/>
              <a:t>Gospel Weaponry</a:t>
            </a:r>
          </a:p>
          <a:p>
            <a:pPr marL="880110" indent="-880110">
              <a:buFont typeface="+mj-lt"/>
              <a:buAutoNum type="alphaUcPeriod"/>
            </a:pPr>
            <a:r>
              <a:rPr lang="en-US" sz="4800" b="1" dirty="0"/>
              <a:t>The Mystery of </a:t>
            </a:r>
            <a:br>
              <a:rPr lang="en-US" sz="4800" b="1" dirty="0"/>
            </a:br>
            <a:r>
              <a:rPr lang="en-US" sz="4800" b="1" dirty="0"/>
              <a:t>the Gospel</a:t>
            </a:r>
          </a:p>
        </p:txBody>
      </p:sp>
    </p:spTree>
    <p:extLst>
      <p:ext uri="{BB962C8B-B14F-4D97-AF65-F5344CB8AC3E}">
        <p14:creationId xmlns:p14="http://schemas.microsoft.com/office/powerpoint/2010/main" val="13401332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88080-7905-CE1A-C4B5-C3368218ADFB}"/>
              </a:ext>
            </a:extLst>
          </p:cNvPr>
          <p:cNvSpPr>
            <a:spLocks noGrp="1"/>
          </p:cNvSpPr>
          <p:nvPr>
            <p:ph type="title"/>
          </p:nvPr>
        </p:nvSpPr>
        <p:spPr/>
        <p:txBody>
          <a:bodyPr/>
          <a:lstStyle/>
          <a:p>
            <a:r>
              <a:rPr lang="en-US" dirty="0"/>
              <a:t>D. The Mystery of the Gospel</a:t>
            </a:r>
          </a:p>
        </p:txBody>
      </p:sp>
      <p:sp>
        <p:nvSpPr>
          <p:cNvPr id="3" name="Text Placeholder 2">
            <a:extLst>
              <a:ext uri="{FF2B5EF4-FFF2-40B4-BE49-F238E27FC236}">
                <a16:creationId xmlns:a16="http://schemas.microsoft.com/office/drawing/2014/main" id="{8892BC29-7A93-61AD-843E-07F0435E4AE1}"/>
              </a:ext>
            </a:extLst>
          </p:cNvPr>
          <p:cNvSpPr>
            <a:spLocks noGrp="1"/>
          </p:cNvSpPr>
          <p:nvPr>
            <p:ph type="body" sz="quarter" idx="10"/>
          </p:nvPr>
        </p:nvSpPr>
        <p:spPr>
          <a:xfrm>
            <a:off x="598488" y="1251437"/>
            <a:ext cx="8052531" cy="3642243"/>
          </a:xfrm>
        </p:spPr>
        <p:txBody>
          <a:bodyPr/>
          <a:lstStyle/>
          <a:p>
            <a:pPr marL="742950" indent="-742950">
              <a:spcAft>
                <a:spcPts val="1200"/>
              </a:spcAft>
              <a:buFont typeface="+mj-lt"/>
              <a:buAutoNum type="arabicPeriod"/>
            </a:pPr>
            <a:r>
              <a:rPr lang="en-US" sz="4400" dirty="0"/>
              <a:t>The gospel was once </a:t>
            </a:r>
            <a:r>
              <a:rPr lang="en-US" sz="4400" b="1" u="sng" dirty="0">
                <a:latin typeface="Lato Black" panose="020F0502020204030203" pitchFamily="34" charset="0"/>
                <a:ea typeface="Lato Black" panose="020F0502020204030203" pitchFamily="34" charset="0"/>
                <a:cs typeface="Lato Black" panose="020F0502020204030203" pitchFamily="34" charset="0"/>
              </a:rPr>
              <a:t>hidden</a:t>
            </a:r>
            <a:r>
              <a:rPr lang="en-US" sz="4400" dirty="0"/>
              <a:t> but now it is revealed.</a:t>
            </a:r>
          </a:p>
          <a:p>
            <a:pPr marL="1280160" lvl="1" indent="-457200"/>
            <a:r>
              <a:rPr lang="en-US" sz="3200" b="1" u="sng" dirty="0">
                <a:latin typeface="Lato Black" panose="020F0502020204030203" pitchFamily="34" charset="0"/>
                <a:ea typeface="Lato Black" panose="020F0502020204030203" pitchFamily="34" charset="0"/>
                <a:cs typeface="Lato Black" panose="020F0502020204030203" pitchFamily="34" charset="0"/>
              </a:rPr>
              <a:t>Ephesians 6:18-20</a:t>
            </a:r>
          </a:p>
        </p:txBody>
      </p:sp>
    </p:spTree>
    <p:extLst>
      <p:ext uri="{BB962C8B-B14F-4D97-AF65-F5344CB8AC3E}">
        <p14:creationId xmlns:p14="http://schemas.microsoft.com/office/powerpoint/2010/main" val="218951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0C2AC8-BDFF-8B9D-CB58-5CA39C32E395}"/>
              </a:ext>
            </a:extLst>
          </p:cNvPr>
          <p:cNvSpPr>
            <a:spLocks noGrp="1"/>
          </p:cNvSpPr>
          <p:nvPr>
            <p:ph type="body" sz="quarter" idx="10"/>
          </p:nvPr>
        </p:nvSpPr>
        <p:spPr/>
        <p:txBody>
          <a:bodyPr>
            <a:normAutofit/>
          </a:bodyPr>
          <a:lstStyle/>
          <a:p>
            <a:r>
              <a:rPr lang="en-US" sz="2800" baseline="30000" dirty="0"/>
              <a:t>7</a:t>
            </a:r>
            <a:r>
              <a:rPr lang="en-US" sz="2800" dirty="0"/>
              <a:t> In Him we have redemption through His blood, the forgiveness of our trespasses, according to the riches of His grace </a:t>
            </a:r>
            <a:r>
              <a:rPr lang="en-US" sz="2800" baseline="30000" dirty="0"/>
              <a:t>8</a:t>
            </a:r>
            <a:r>
              <a:rPr lang="en-US" sz="2800" dirty="0"/>
              <a:t> which He lavished on us. In all wisdom and insight </a:t>
            </a:r>
            <a:br>
              <a:rPr lang="en-US" sz="2800" dirty="0"/>
            </a:br>
            <a:r>
              <a:rPr lang="en-US" sz="2800" baseline="30000" dirty="0"/>
              <a:t>9</a:t>
            </a:r>
            <a:r>
              <a:rPr lang="en-US" sz="2800" dirty="0"/>
              <a:t> He made known to us the mystery of His will, according to His kind intention which He purposed in Him</a:t>
            </a:r>
          </a:p>
        </p:txBody>
      </p:sp>
      <p:sp>
        <p:nvSpPr>
          <p:cNvPr id="3" name="Text Placeholder 2">
            <a:extLst>
              <a:ext uri="{FF2B5EF4-FFF2-40B4-BE49-F238E27FC236}">
                <a16:creationId xmlns:a16="http://schemas.microsoft.com/office/drawing/2014/main" id="{1300421E-7629-158F-D0DE-A1FE557C869D}"/>
              </a:ext>
            </a:extLst>
          </p:cNvPr>
          <p:cNvSpPr>
            <a:spLocks noGrp="1"/>
          </p:cNvSpPr>
          <p:nvPr>
            <p:ph type="body" sz="quarter" idx="11"/>
          </p:nvPr>
        </p:nvSpPr>
        <p:spPr/>
        <p:txBody>
          <a:bodyPr/>
          <a:lstStyle/>
          <a:p>
            <a:r>
              <a:rPr lang="en-US" dirty="0"/>
              <a:t>- Ephesians 1:7-9</a:t>
            </a:r>
          </a:p>
        </p:txBody>
      </p:sp>
    </p:spTree>
    <p:extLst>
      <p:ext uri="{BB962C8B-B14F-4D97-AF65-F5344CB8AC3E}">
        <p14:creationId xmlns:p14="http://schemas.microsoft.com/office/powerpoint/2010/main" val="3681885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3BC96F-06CA-ECDB-E0AB-C1C7666B4307}"/>
              </a:ext>
            </a:extLst>
          </p:cNvPr>
          <p:cNvSpPr>
            <a:spLocks noGrp="1"/>
          </p:cNvSpPr>
          <p:nvPr>
            <p:ph type="body" sz="quarter" idx="10"/>
          </p:nvPr>
        </p:nvSpPr>
        <p:spPr/>
        <p:txBody>
          <a:bodyPr>
            <a:normAutofit/>
          </a:bodyPr>
          <a:lstStyle/>
          <a:p>
            <a:r>
              <a:rPr lang="en-US" sz="2800" baseline="30000" dirty="0"/>
              <a:t>18</a:t>
            </a:r>
            <a:r>
              <a:rPr lang="en-US" sz="2800" dirty="0"/>
              <a:t> With all prayer and petition pray at all times in the Spirit, and with this in view, be on the alert with all perseverance and petition for all the saints, </a:t>
            </a:r>
            <a:r>
              <a:rPr lang="en-US" sz="2800" baseline="30000" dirty="0"/>
              <a:t>19</a:t>
            </a:r>
            <a:r>
              <a:rPr lang="en-US" sz="2800" dirty="0"/>
              <a:t> and pray on my behalf, that utterance may be given to me in the opening of my mouth, to make known with boldness the mystery of the gospel,</a:t>
            </a:r>
          </a:p>
        </p:txBody>
      </p:sp>
      <p:sp>
        <p:nvSpPr>
          <p:cNvPr id="3" name="Text Placeholder 2">
            <a:extLst>
              <a:ext uri="{FF2B5EF4-FFF2-40B4-BE49-F238E27FC236}">
                <a16:creationId xmlns:a16="http://schemas.microsoft.com/office/drawing/2014/main" id="{E9472013-B04E-1D2C-6716-6A2A2F022412}"/>
              </a:ext>
            </a:extLst>
          </p:cNvPr>
          <p:cNvSpPr>
            <a:spLocks noGrp="1"/>
          </p:cNvSpPr>
          <p:nvPr>
            <p:ph type="body" sz="quarter" idx="11"/>
          </p:nvPr>
        </p:nvSpPr>
        <p:spPr/>
        <p:txBody>
          <a:bodyPr/>
          <a:lstStyle/>
          <a:p>
            <a:r>
              <a:rPr lang="en-US" dirty="0"/>
              <a:t>- Ephesians 6:18-19</a:t>
            </a:r>
          </a:p>
        </p:txBody>
      </p:sp>
    </p:spTree>
    <p:extLst>
      <p:ext uri="{BB962C8B-B14F-4D97-AF65-F5344CB8AC3E}">
        <p14:creationId xmlns:p14="http://schemas.microsoft.com/office/powerpoint/2010/main" val="3760442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3BC96F-06CA-ECDB-E0AB-C1C7666B4307}"/>
              </a:ext>
            </a:extLst>
          </p:cNvPr>
          <p:cNvSpPr>
            <a:spLocks noGrp="1"/>
          </p:cNvSpPr>
          <p:nvPr>
            <p:ph type="body" sz="quarter" idx="10"/>
          </p:nvPr>
        </p:nvSpPr>
        <p:spPr/>
        <p:txBody>
          <a:bodyPr>
            <a:normAutofit/>
          </a:bodyPr>
          <a:lstStyle/>
          <a:p>
            <a:r>
              <a:rPr lang="en-US" dirty="0"/>
              <a:t>for which I am an ambassador in chains; that in proclaiming it I may speak boldly, as I ought to speak.</a:t>
            </a:r>
          </a:p>
        </p:txBody>
      </p:sp>
      <p:sp>
        <p:nvSpPr>
          <p:cNvPr id="3" name="Text Placeholder 2">
            <a:extLst>
              <a:ext uri="{FF2B5EF4-FFF2-40B4-BE49-F238E27FC236}">
                <a16:creationId xmlns:a16="http://schemas.microsoft.com/office/drawing/2014/main" id="{E9472013-B04E-1D2C-6716-6A2A2F022412}"/>
              </a:ext>
            </a:extLst>
          </p:cNvPr>
          <p:cNvSpPr>
            <a:spLocks noGrp="1"/>
          </p:cNvSpPr>
          <p:nvPr>
            <p:ph type="body" sz="quarter" idx="11"/>
          </p:nvPr>
        </p:nvSpPr>
        <p:spPr/>
        <p:txBody>
          <a:bodyPr/>
          <a:lstStyle/>
          <a:p>
            <a:r>
              <a:rPr lang="en-US" dirty="0"/>
              <a:t>- Ephesians 6:20</a:t>
            </a:r>
          </a:p>
        </p:txBody>
      </p:sp>
    </p:spTree>
    <p:extLst>
      <p:ext uri="{BB962C8B-B14F-4D97-AF65-F5344CB8AC3E}">
        <p14:creationId xmlns:p14="http://schemas.microsoft.com/office/powerpoint/2010/main" val="33519271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88080-7905-CE1A-C4B5-C3368218ADFB}"/>
              </a:ext>
            </a:extLst>
          </p:cNvPr>
          <p:cNvSpPr>
            <a:spLocks noGrp="1"/>
          </p:cNvSpPr>
          <p:nvPr>
            <p:ph type="title"/>
          </p:nvPr>
        </p:nvSpPr>
        <p:spPr/>
        <p:txBody>
          <a:bodyPr>
            <a:normAutofit/>
          </a:bodyPr>
          <a:lstStyle/>
          <a:p>
            <a:r>
              <a:rPr lang="en-US" dirty="0"/>
              <a:t>D. The Mystery of the Gospel</a:t>
            </a:r>
          </a:p>
        </p:txBody>
      </p:sp>
      <p:sp>
        <p:nvSpPr>
          <p:cNvPr id="3" name="Text Placeholder 2">
            <a:extLst>
              <a:ext uri="{FF2B5EF4-FFF2-40B4-BE49-F238E27FC236}">
                <a16:creationId xmlns:a16="http://schemas.microsoft.com/office/drawing/2014/main" id="{8892BC29-7A93-61AD-843E-07F0435E4AE1}"/>
              </a:ext>
            </a:extLst>
          </p:cNvPr>
          <p:cNvSpPr>
            <a:spLocks noGrp="1"/>
          </p:cNvSpPr>
          <p:nvPr>
            <p:ph type="body" sz="quarter" idx="10"/>
          </p:nvPr>
        </p:nvSpPr>
        <p:spPr>
          <a:xfrm>
            <a:off x="598488" y="1251437"/>
            <a:ext cx="8052531" cy="3642243"/>
          </a:xfrm>
        </p:spPr>
        <p:txBody>
          <a:bodyPr/>
          <a:lstStyle/>
          <a:p>
            <a:pPr marL="742950" indent="-742950">
              <a:spcAft>
                <a:spcPts val="1200"/>
              </a:spcAft>
              <a:buFont typeface="+mj-lt"/>
              <a:buAutoNum type="arabicPeriod" startAt="2"/>
            </a:pPr>
            <a:r>
              <a:rPr lang="en-US" sz="4400" dirty="0"/>
              <a:t>There is no reason the gospel cannot be taught with </a:t>
            </a:r>
            <a:r>
              <a:rPr lang="en-US" sz="4400" b="1" u="sng" dirty="0">
                <a:latin typeface="Lato Black" panose="020F0502020204030203" pitchFamily="34" charset="0"/>
                <a:ea typeface="Lato Black" panose="020F0502020204030203" pitchFamily="34" charset="0"/>
                <a:cs typeface="Lato Black" panose="020F0502020204030203" pitchFamily="34" charset="0"/>
              </a:rPr>
              <a:t>boldness</a:t>
            </a:r>
            <a:r>
              <a:rPr lang="en-US" sz="4400" dirty="0"/>
              <a:t>, 6:19.</a:t>
            </a:r>
            <a:endParaRPr lang="en-US" sz="3200" b="1" u="sng"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172726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D3DCBA-C051-DBB7-F515-9457A25359AE}"/>
              </a:ext>
            </a:extLst>
          </p:cNvPr>
          <p:cNvSpPr>
            <a:spLocks noGrp="1"/>
          </p:cNvSpPr>
          <p:nvPr>
            <p:ph type="body" sz="quarter" idx="10"/>
          </p:nvPr>
        </p:nvSpPr>
        <p:spPr/>
        <p:txBody>
          <a:bodyPr/>
          <a:lstStyle/>
          <a:p>
            <a:r>
              <a:rPr lang="en-US" dirty="0"/>
              <a:t>and pray on my behalf, that utterance may be given to me in the opening of my mouth, to make known with boldness the mystery of the gospel,</a:t>
            </a:r>
          </a:p>
        </p:txBody>
      </p:sp>
      <p:sp>
        <p:nvSpPr>
          <p:cNvPr id="3" name="Text Placeholder 2">
            <a:extLst>
              <a:ext uri="{FF2B5EF4-FFF2-40B4-BE49-F238E27FC236}">
                <a16:creationId xmlns:a16="http://schemas.microsoft.com/office/drawing/2014/main" id="{099476BF-760C-304E-6F87-4B37C19DBA5D}"/>
              </a:ext>
            </a:extLst>
          </p:cNvPr>
          <p:cNvSpPr>
            <a:spLocks noGrp="1"/>
          </p:cNvSpPr>
          <p:nvPr>
            <p:ph type="body" sz="quarter" idx="11"/>
          </p:nvPr>
        </p:nvSpPr>
        <p:spPr/>
        <p:txBody>
          <a:bodyPr/>
          <a:lstStyle/>
          <a:p>
            <a:r>
              <a:rPr lang="en-US" dirty="0"/>
              <a:t>- Ephesians 6:19</a:t>
            </a:r>
          </a:p>
        </p:txBody>
      </p:sp>
    </p:spTree>
    <p:extLst>
      <p:ext uri="{BB962C8B-B14F-4D97-AF65-F5344CB8AC3E}">
        <p14:creationId xmlns:p14="http://schemas.microsoft.com/office/powerpoint/2010/main" val="12742567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88080-7905-CE1A-C4B5-C3368218ADFB}"/>
              </a:ext>
            </a:extLst>
          </p:cNvPr>
          <p:cNvSpPr>
            <a:spLocks noGrp="1"/>
          </p:cNvSpPr>
          <p:nvPr>
            <p:ph type="title"/>
          </p:nvPr>
        </p:nvSpPr>
        <p:spPr/>
        <p:txBody>
          <a:bodyPr/>
          <a:lstStyle/>
          <a:p>
            <a:r>
              <a:rPr lang="en-US" dirty="0"/>
              <a:t>D. The Mystery of the Gospel</a:t>
            </a:r>
          </a:p>
        </p:txBody>
      </p:sp>
      <p:sp>
        <p:nvSpPr>
          <p:cNvPr id="3" name="Text Placeholder 2">
            <a:extLst>
              <a:ext uri="{FF2B5EF4-FFF2-40B4-BE49-F238E27FC236}">
                <a16:creationId xmlns:a16="http://schemas.microsoft.com/office/drawing/2014/main" id="{8892BC29-7A93-61AD-843E-07F0435E4AE1}"/>
              </a:ext>
            </a:extLst>
          </p:cNvPr>
          <p:cNvSpPr>
            <a:spLocks noGrp="1"/>
          </p:cNvSpPr>
          <p:nvPr>
            <p:ph type="body" sz="quarter" idx="10"/>
          </p:nvPr>
        </p:nvSpPr>
        <p:spPr>
          <a:xfrm>
            <a:off x="598488" y="1251437"/>
            <a:ext cx="8052531" cy="3642243"/>
          </a:xfrm>
        </p:spPr>
        <p:txBody>
          <a:bodyPr/>
          <a:lstStyle/>
          <a:p>
            <a:pPr marL="742950" indent="-742950">
              <a:spcAft>
                <a:spcPts val="1200"/>
              </a:spcAft>
              <a:buFont typeface="+mj-lt"/>
              <a:buAutoNum type="arabicPeriod" startAt="3"/>
            </a:pPr>
            <a:r>
              <a:rPr lang="en-US" sz="4400" dirty="0"/>
              <a:t>We are </a:t>
            </a:r>
            <a:r>
              <a:rPr lang="en-US" sz="4400" b="1" u="sng" dirty="0">
                <a:latin typeface="Lato Black" panose="020F0502020204030203" pitchFamily="34" charset="0"/>
                <a:ea typeface="Lato Black" panose="020F0502020204030203" pitchFamily="34" charset="0"/>
                <a:cs typeface="Lato Black" panose="020F0502020204030203" pitchFamily="34" charset="0"/>
              </a:rPr>
              <a:t>ambassadors</a:t>
            </a:r>
            <a:r>
              <a:rPr lang="en-US" sz="4400" dirty="0"/>
              <a:t> wherever God places us because of the gospel, 6:20.</a:t>
            </a:r>
            <a:endParaRPr lang="en-US" sz="3200" b="1" u="sng"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2211945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3BC96F-06CA-ECDB-E0AB-C1C7666B4307}"/>
              </a:ext>
            </a:extLst>
          </p:cNvPr>
          <p:cNvSpPr>
            <a:spLocks noGrp="1"/>
          </p:cNvSpPr>
          <p:nvPr>
            <p:ph type="body" sz="quarter" idx="10"/>
          </p:nvPr>
        </p:nvSpPr>
        <p:spPr/>
        <p:txBody>
          <a:bodyPr>
            <a:normAutofit/>
          </a:bodyPr>
          <a:lstStyle/>
          <a:p>
            <a:r>
              <a:rPr lang="en-US" dirty="0"/>
              <a:t>for which I am an ambassador in chains; that in proclaiming it I may speak boldly, as I ought to speak.</a:t>
            </a:r>
          </a:p>
        </p:txBody>
      </p:sp>
      <p:sp>
        <p:nvSpPr>
          <p:cNvPr id="3" name="Text Placeholder 2">
            <a:extLst>
              <a:ext uri="{FF2B5EF4-FFF2-40B4-BE49-F238E27FC236}">
                <a16:creationId xmlns:a16="http://schemas.microsoft.com/office/drawing/2014/main" id="{E9472013-B04E-1D2C-6716-6A2A2F022412}"/>
              </a:ext>
            </a:extLst>
          </p:cNvPr>
          <p:cNvSpPr>
            <a:spLocks noGrp="1"/>
          </p:cNvSpPr>
          <p:nvPr>
            <p:ph type="body" sz="quarter" idx="11"/>
          </p:nvPr>
        </p:nvSpPr>
        <p:spPr/>
        <p:txBody>
          <a:bodyPr/>
          <a:lstStyle/>
          <a:p>
            <a:r>
              <a:rPr lang="en-US" dirty="0"/>
              <a:t>- Ephesians 6:20</a:t>
            </a:r>
          </a:p>
        </p:txBody>
      </p:sp>
    </p:spTree>
    <p:extLst>
      <p:ext uri="{BB962C8B-B14F-4D97-AF65-F5344CB8AC3E}">
        <p14:creationId xmlns:p14="http://schemas.microsoft.com/office/powerpoint/2010/main" val="12665316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88080-7905-CE1A-C4B5-C3368218ADFB}"/>
              </a:ext>
            </a:extLst>
          </p:cNvPr>
          <p:cNvSpPr>
            <a:spLocks noGrp="1"/>
          </p:cNvSpPr>
          <p:nvPr>
            <p:ph type="title"/>
          </p:nvPr>
        </p:nvSpPr>
        <p:spPr/>
        <p:txBody>
          <a:bodyPr/>
          <a:lstStyle/>
          <a:p>
            <a:r>
              <a:rPr lang="en-US" dirty="0"/>
              <a:t>D. The Mystery of the Gospel</a:t>
            </a:r>
          </a:p>
        </p:txBody>
      </p:sp>
      <p:sp>
        <p:nvSpPr>
          <p:cNvPr id="3" name="Text Placeholder 2">
            <a:extLst>
              <a:ext uri="{FF2B5EF4-FFF2-40B4-BE49-F238E27FC236}">
                <a16:creationId xmlns:a16="http://schemas.microsoft.com/office/drawing/2014/main" id="{8892BC29-7A93-61AD-843E-07F0435E4AE1}"/>
              </a:ext>
            </a:extLst>
          </p:cNvPr>
          <p:cNvSpPr>
            <a:spLocks noGrp="1"/>
          </p:cNvSpPr>
          <p:nvPr>
            <p:ph type="body" sz="quarter" idx="10"/>
          </p:nvPr>
        </p:nvSpPr>
        <p:spPr>
          <a:xfrm>
            <a:off x="598488" y="1251437"/>
            <a:ext cx="8163849" cy="3642243"/>
          </a:xfrm>
        </p:spPr>
        <p:txBody>
          <a:bodyPr/>
          <a:lstStyle/>
          <a:p>
            <a:pPr marL="742950" indent="-742950">
              <a:spcAft>
                <a:spcPts val="1200"/>
              </a:spcAft>
              <a:buFont typeface="+mj-lt"/>
              <a:buAutoNum type="arabicPeriod" startAt="4"/>
            </a:pPr>
            <a:r>
              <a:rPr lang="en-US" sz="4400" dirty="0"/>
              <a:t>Be </a:t>
            </a:r>
            <a:r>
              <a:rPr lang="en-US" sz="4400" b="1" u="sng" dirty="0">
                <a:latin typeface="Lato Black" panose="020F0502020204030203" pitchFamily="34" charset="0"/>
                <a:ea typeface="Lato Black" panose="020F0502020204030203" pitchFamily="34" charset="0"/>
                <a:cs typeface="Lato Black" panose="020F0502020204030203" pitchFamily="34" charset="0"/>
              </a:rPr>
              <a:t>bold</a:t>
            </a:r>
            <a:r>
              <a:rPr lang="en-US" sz="4400" dirty="0"/>
              <a:t> in your proclamation of the gospel, 6:20.</a:t>
            </a:r>
            <a:endParaRPr lang="en-US" sz="3200" b="1" u="sng"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1468488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0C2AC8-BDFF-8B9D-CB58-5CA39C32E395}"/>
              </a:ext>
            </a:extLst>
          </p:cNvPr>
          <p:cNvSpPr>
            <a:spLocks noGrp="1"/>
          </p:cNvSpPr>
          <p:nvPr>
            <p:ph type="body" sz="quarter" idx="10"/>
          </p:nvPr>
        </p:nvSpPr>
        <p:spPr>
          <a:xfrm>
            <a:off x="713221" y="429598"/>
            <a:ext cx="7717558" cy="3680039"/>
          </a:xfrm>
        </p:spPr>
        <p:txBody>
          <a:bodyPr>
            <a:normAutofit/>
          </a:bodyPr>
          <a:lstStyle/>
          <a:p>
            <a:r>
              <a:rPr lang="en-US" sz="2800" baseline="30000" dirty="0"/>
              <a:t>10</a:t>
            </a:r>
            <a:r>
              <a:rPr lang="en-US" sz="2800" dirty="0"/>
              <a:t> with a view to an administration suitable to the fullness of the times, that is, the summing up of all things in Christ, things in the heavens and things on the earth. In Him </a:t>
            </a:r>
            <a:r>
              <a:rPr lang="en-US" sz="2800" baseline="30000" dirty="0"/>
              <a:t>11</a:t>
            </a:r>
            <a:r>
              <a:rPr lang="en-US" sz="2800" dirty="0"/>
              <a:t> also we have obtained an inheritance, having been predestined according to His purpose who works all things after the counsel of His will,</a:t>
            </a:r>
          </a:p>
        </p:txBody>
      </p:sp>
      <p:sp>
        <p:nvSpPr>
          <p:cNvPr id="3" name="Text Placeholder 2">
            <a:extLst>
              <a:ext uri="{FF2B5EF4-FFF2-40B4-BE49-F238E27FC236}">
                <a16:creationId xmlns:a16="http://schemas.microsoft.com/office/drawing/2014/main" id="{1300421E-7629-158F-D0DE-A1FE557C869D}"/>
              </a:ext>
            </a:extLst>
          </p:cNvPr>
          <p:cNvSpPr>
            <a:spLocks noGrp="1"/>
          </p:cNvSpPr>
          <p:nvPr>
            <p:ph type="body" sz="quarter" idx="11"/>
          </p:nvPr>
        </p:nvSpPr>
        <p:spPr/>
        <p:txBody>
          <a:bodyPr/>
          <a:lstStyle/>
          <a:p>
            <a:r>
              <a:rPr lang="en-US" dirty="0"/>
              <a:t>- Ephesians 1:10-11</a:t>
            </a:r>
          </a:p>
        </p:txBody>
      </p:sp>
    </p:spTree>
    <p:extLst>
      <p:ext uri="{BB962C8B-B14F-4D97-AF65-F5344CB8AC3E}">
        <p14:creationId xmlns:p14="http://schemas.microsoft.com/office/powerpoint/2010/main" val="267437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0C2AC8-BDFF-8B9D-CB58-5CA39C32E395}"/>
              </a:ext>
            </a:extLst>
          </p:cNvPr>
          <p:cNvSpPr>
            <a:spLocks noGrp="1"/>
          </p:cNvSpPr>
          <p:nvPr>
            <p:ph type="body" sz="quarter" idx="10"/>
          </p:nvPr>
        </p:nvSpPr>
        <p:spPr/>
        <p:txBody>
          <a:bodyPr>
            <a:normAutofit/>
          </a:bodyPr>
          <a:lstStyle/>
          <a:p>
            <a:r>
              <a:rPr lang="en-US" sz="2800" baseline="30000" dirty="0"/>
              <a:t>12</a:t>
            </a:r>
            <a:r>
              <a:rPr lang="en-US" sz="2800" dirty="0"/>
              <a:t> to the end that we who were the first to hope in Christ would be to the praise of His glory. </a:t>
            </a:r>
            <a:r>
              <a:rPr lang="en-US" sz="2800" baseline="30000" dirty="0"/>
              <a:t>13</a:t>
            </a:r>
            <a:r>
              <a:rPr lang="en-US" sz="2800" dirty="0"/>
              <a:t> In Him, you also, after listening to the message of truth, the gospel of your salvation—having also believed, you were sealed in Him with the Holy Spirit of promise,</a:t>
            </a:r>
          </a:p>
        </p:txBody>
      </p:sp>
      <p:sp>
        <p:nvSpPr>
          <p:cNvPr id="3" name="Text Placeholder 2">
            <a:extLst>
              <a:ext uri="{FF2B5EF4-FFF2-40B4-BE49-F238E27FC236}">
                <a16:creationId xmlns:a16="http://schemas.microsoft.com/office/drawing/2014/main" id="{1300421E-7629-158F-D0DE-A1FE557C869D}"/>
              </a:ext>
            </a:extLst>
          </p:cNvPr>
          <p:cNvSpPr>
            <a:spLocks noGrp="1"/>
          </p:cNvSpPr>
          <p:nvPr>
            <p:ph type="body" sz="quarter" idx="11"/>
          </p:nvPr>
        </p:nvSpPr>
        <p:spPr/>
        <p:txBody>
          <a:bodyPr/>
          <a:lstStyle/>
          <a:p>
            <a:r>
              <a:rPr lang="en-US" dirty="0"/>
              <a:t>- Ephesians 1:12-13</a:t>
            </a:r>
          </a:p>
        </p:txBody>
      </p:sp>
    </p:spTree>
    <p:extLst>
      <p:ext uri="{BB962C8B-B14F-4D97-AF65-F5344CB8AC3E}">
        <p14:creationId xmlns:p14="http://schemas.microsoft.com/office/powerpoint/2010/main" val="2397697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DC94-B044-1C30-D9D2-93CF4DCED5FD}"/>
              </a:ext>
            </a:extLst>
          </p:cNvPr>
          <p:cNvSpPr>
            <a:spLocks noGrp="1"/>
          </p:cNvSpPr>
          <p:nvPr>
            <p:ph type="title"/>
          </p:nvPr>
        </p:nvSpPr>
        <p:spPr/>
        <p:txBody>
          <a:bodyPr/>
          <a:lstStyle/>
          <a:p>
            <a:r>
              <a:rPr lang="en-US" dirty="0"/>
              <a:t>A. The Gospel Will Set You Free</a:t>
            </a:r>
          </a:p>
        </p:txBody>
      </p:sp>
      <p:sp>
        <p:nvSpPr>
          <p:cNvPr id="3" name="Text Placeholder 2">
            <a:extLst>
              <a:ext uri="{FF2B5EF4-FFF2-40B4-BE49-F238E27FC236}">
                <a16:creationId xmlns:a16="http://schemas.microsoft.com/office/drawing/2014/main" id="{F48C6A58-F810-CBBE-3308-CC01F0CF61DB}"/>
              </a:ext>
            </a:extLst>
          </p:cNvPr>
          <p:cNvSpPr>
            <a:spLocks noGrp="1"/>
          </p:cNvSpPr>
          <p:nvPr>
            <p:ph type="body" sz="quarter" idx="10"/>
          </p:nvPr>
        </p:nvSpPr>
        <p:spPr/>
        <p:txBody>
          <a:bodyPr/>
          <a:lstStyle/>
          <a:p>
            <a:pPr marL="742950" indent="-742950">
              <a:spcAft>
                <a:spcPts val="1200"/>
              </a:spcAft>
              <a:buFont typeface="+mj-lt"/>
              <a:buAutoNum type="arabicPeriod" startAt="2"/>
            </a:pPr>
            <a:r>
              <a:rPr lang="en-US" sz="4000" dirty="0"/>
              <a:t>Through the gospel we </a:t>
            </a:r>
            <a:r>
              <a:rPr lang="en-US" sz="4000" b="1" u="sng" dirty="0">
                <a:latin typeface="Lato Black" panose="020F0502020204030203" pitchFamily="34" charset="0"/>
                <a:ea typeface="Lato Black" panose="020F0502020204030203" pitchFamily="34" charset="0"/>
                <a:cs typeface="Lato Black" panose="020F0502020204030203" pitchFamily="34" charset="0"/>
              </a:rPr>
              <a:t>learn</a:t>
            </a:r>
            <a:r>
              <a:rPr lang="en-US" sz="4000" dirty="0"/>
              <a:t> the will of God, 1:9.</a:t>
            </a:r>
          </a:p>
        </p:txBody>
      </p:sp>
    </p:spTree>
    <p:extLst>
      <p:ext uri="{BB962C8B-B14F-4D97-AF65-F5344CB8AC3E}">
        <p14:creationId xmlns:p14="http://schemas.microsoft.com/office/powerpoint/2010/main" val="1989966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0C2AC8-BDFF-8B9D-CB58-5CA39C32E395}"/>
              </a:ext>
            </a:extLst>
          </p:cNvPr>
          <p:cNvSpPr>
            <a:spLocks noGrp="1"/>
          </p:cNvSpPr>
          <p:nvPr>
            <p:ph type="body" sz="quarter" idx="10"/>
          </p:nvPr>
        </p:nvSpPr>
        <p:spPr/>
        <p:txBody>
          <a:bodyPr>
            <a:normAutofit/>
          </a:bodyPr>
          <a:lstStyle/>
          <a:p>
            <a:r>
              <a:rPr lang="en-US" dirty="0"/>
              <a:t>He made known to us the mystery of His will, according to His kind intention which He purposed in Him</a:t>
            </a:r>
          </a:p>
        </p:txBody>
      </p:sp>
      <p:sp>
        <p:nvSpPr>
          <p:cNvPr id="3" name="Text Placeholder 2">
            <a:extLst>
              <a:ext uri="{FF2B5EF4-FFF2-40B4-BE49-F238E27FC236}">
                <a16:creationId xmlns:a16="http://schemas.microsoft.com/office/drawing/2014/main" id="{1300421E-7629-158F-D0DE-A1FE557C869D}"/>
              </a:ext>
            </a:extLst>
          </p:cNvPr>
          <p:cNvSpPr>
            <a:spLocks noGrp="1"/>
          </p:cNvSpPr>
          <p:nvPr>
            <p:ph type="body" sz="quarter" idx="11"/>
          </p:nvPr>
        </p:nvSpPr>
        <p:spPr/>
        <p:txBody>
          <a:bodyPr/>
          <a:lstStyle/>
          <a:p>
            <a:r>
              <a:rPr lang="en-US" dirty="0"/>
              <a:t>- Ephesians 1:9</a:t>
            </a:r>
          </a:p>
        </p:txBody>
      </p:sp>
    </p:spTree>
    <p:extLst>
      <p:ext uri="{BB962C8B-B14F-4D97-AF65-F5344CB8AC3E}">
        <p14:creationId xmlns:p14="http://schemas.microsoft.com/office/powerpoint/2010/main" val="1749399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DC94-B044-1C30-D9D2-93CF4DCED5FD}"/>
              </a:ext>
            </a:extLst>
          </p:cNvPr>
          <p:cNvSpPr>
            <a:spLocks noGrp="1"/>
          </p:cNvSpPr>
          <p:nvPr>
            <p:ph type="title"/>
          </p:nvPr>
        </p:nvSpPr>
        <p:spPr/>
        <p:txBody>
          <a:bodyPr/>
          <a:lstStyle/>
          <a:p>
            <a:r>
              <a:rPr lang="en-US" dirty="0"/>
              <a:t>A. The Gospel Will Set You Free</a:t>
            </a:r>
          </a:p>
        </p:txBody>
      </p:sp>
      <p:sp>
        <p:nvSpPr>
          <p:cNvPr id="3" name="Text Placeholder 2">
            <a:extLst>
              <a:ext uri="{FF2B5EF4-FFF2-40B4-BE49-F238E27FC236}">
                <a16:creationId xmlns:a16="http://schemas.microsoft.com/office/drawing/2014/main" id="{F48C6A58-F810-CBBE-3308-CC01F0CF61DB}"/>
              </a:ext>
            </a:extLst>
          </p:cNvPr>
          <p:cNvSpPr>
            <a:spLocks noGrp="1"/>
          </p:cNvSpPr>
          <p:nvPr>
            <p:ph type="body" sz="quarter" idx="10"/>
          </p:nvPr>
        </p:nvSpPr>
        <p:spPr/>
        <p:txBody>
          <a:bodyPr/>
          <a:lstStyle/>
          <a:p>
            <a:pPr marL="742950" indent="-742950">
              <a:spcAft>
                <a:spcPts val="1200"/>
              </a:spcAft>
              <a:buFont typeface="+mj-lt"/>
              <a:buAutoNum type="arabicPeriod" startAt="3"/>
            </a:pPr>
            <a:r>
              <a:rPr lang="en-US" sz="4000" dirty="0"/>
              <a:t>Through the gospel we obtain an </a:t>
            </a:r>
            <a:r>
              <a:rPr lang="en-US" sz="4000" b="1" u="sng" dirty="0">
                <a:latin typeface="Lato Black" panose="020F0502020204030203" pitchFamily="34" charset="0"/>
                <a:ea typeface="Lato Black" panose="020F0502020204030203" pitchFamily="34" charset="0"/>
                <a:cs typeface="Lato Black" panose="020F0502020204030203" pitchFamily="34" charset="0"/>
              </a:rPr>
              <a:t>inheritance</a:t>
            </a:r>
            <a:r>
              <a:rPr lang="en-US" sz="4000" dirty="0"/>
              <a:t>, 1:11.</a:t>
            </a:r>
          </a:p>
        </p:txBody>
      </p:sp>
    </p:spTree>
    <p:extLst>
      <p:ext uri="{BB962C8B-B14F-4D97-AF65-F5344CB8AC3E}">
        <p14:creationId xmlns:p14="http://schemas.microsoft.com/office/powerpoint/2010/main" val="3828638318"/>
      </p:ext>
    </p:extLst>
  </p:cSld>
  <p:clrMapOvr>
    <a:masterClrMapping/>
  </p:clrMapOvr>
</p:sld>
</file>

<file path=ppt/theme/theme1.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762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2162</TotalTime>
  <Words>1516</Words>
  <Application>Microsoft Macintosh PowerPoint</Application>
  <PresentationFormat>On-screen Show (16:9)</PresentationFormat>
  <Paragraphs>103</Paragraphs>
  <Slides>46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Book Antiqua</vt:lpstr>
      <vt:lpstr>Calibri</vt:lpstr>
      <vt:lpstr>Lato</vt:lpstr>
      <vt:lpstr>Lato Black</vt:lpstr>
      <vt:lpstr>With Title</vt:lpstr>
      <vt:lpstr>PowerPoint Presentation</vt:lpstr>
      <vt:lpstr>The Plain Saving Gospel</vt:lpstr>
      <vt:lpstr>A. The Gospel Will Set You Free</vt:lpstr>
      <vt:lpstr>PowerPoint Presentation</vt:lpstr>
      <vt:lpstr>PowerPoint Presentation</vt:lpstr>
      <vt:lpstr>PowerPoint Presentation</vt:lpstr>
      <vt:lpstr>A. The Gospel Will Set You Free</vt:lpstr>
      <vt:lpstr>PowerPoint Presentation</vt:lpstr>
      <vt:lpstr>A. The Gospel Will Set You Free</vt:lpstr>
      <vt:lpstr>PowerPoint Presentation</vt:lpstr>
      <vt:lpstr>A. The Gospel Will Set You Free</vt:lpstr>
      <vt:lpstr>PowerPoint Presentation</vt:lpstr>
      <vt:lpstr>A. The Gospel Will Set You Free</vt:lpstr>
      <vt:lpstr>PowerPoint Presentation</vt:lpstr>
      <vt:lpstr>The Plain Saving Gospel</vt:lpstr>
      <vt:lpstr>B. The Gospel: Entrance to God’s Kingdom</vt:lpstr>
      <vt:lpstr>PowerPoint Presentation</vt:lpstr>
      <vt:lpstr>PowerPoint Presentation</vt:lpstr>
      <vt:lpstr>PowerPoint Presentation</vt:lpstr>
      <vt:lpstr>Entrance to God’s Kingdom</vt:lpstr>
      <vt:lpstr>B. The Gospel: Entrance to God’s Kingdom</vt:lpstr>
      <vt:lpstr>PowerPoint Presentation</vt:lpstr>
      <vt:lpstr>PowerPoint Presentation</vt:lpstr>
      <vt:lpstr>PowerPoint Presentation</vt:lpstr>
      <vt:lpstr>B. The Gospel: Entrance to God’s Kingdom</vt:lpstr>
      <vt:lpstr>The Plain Saving Gospel</vt:lpstr>
      <vt:lpstr>C. Gospel Weaponry</vt:lpstr>
      <vt:lpstr>PowerPoint Presentation</vt:lpstr>
      <vt:lpstr>PowerPoint Presentation</vt:lpstr>
      <vt:lpstr>PowerPoint Presentation</vt:lpstr>
      <vt:lpstr>C. Gospel Weaponry</vt:lpstr>
      <vt:lpstr>PowerPoint Presentation</vt:lpstr>
      <vt:lpstr>C. Gospel Weaponry</vt:lpstr>
      <vt:lpstr>PowerPoint Presentation</vt:lpstr>
      <vt:lpstr>C. Gospel Weaponry</vt:lpstr>
      <vt:lpstr>PowerPoint Presentation</vt:lpstr>
      <vt:lpstr>C. Gospel Weaponry</vt:lpstr>
      <vt:lpstr>The Plain Saving Gospel</vt:lpstr>
      <vt:lpstr>D. The Mystery of the Gospel</vt:lpstr>
      <vt:lpstr>PowerPoint Presentation</vt:lpstr>
      <vt:lpstr>PowerPoint Presentation</vt:lpstr>
      <vt:lpstr>D. The Mystery of the Gospel</vt:lpstr>
      <vt:lpstr>PowerPoint Presentation</vt:lpstr>
      <vt:lpstr>D. The Mystery of the Gospel</vt:lpstr>
      <vt:lpstr>PowerPoint Presentation</vt:lpstr>
      <vt:lpstr>D. The Mystery of the Gospel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HalBook</dc:creator>
  <cp:lastModifiedBy>Hal Gatewood</cp:lastModifiedBy>
  <cp:revision>304</cp:revision>
  <dcterms:created xsi:type="dcterms:W3CDTF">2014-04-30T18:34:38Z</dcterms:created>
  <dcterms:modified xsi:type="dcterms:W3CDTF">2022-09-21T21:08:07Z</dcterms:modified>
</cp:coreProperties>
</file>