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39"/>
  </p:handoutMasterIdLst>
  <p:sldIdLst>
    <p:sldId id="256" r:id="rId2"/>
    <p:sldId id="257" r:id="rId3"/>
    <p:sldId id="281" r:id="rId4"/>
    <p:sldId id="282" r:id="rId5"/>
    <p:sldId id="258" r:id="rId6"/>
    <p:sldId id="259" r:id="rId7"/>
    <p:sldId id="261" r:id="rId8"/>
    <p:sldId id="314" r:id="rId9"/>
    <p:sldId id="315" r:id="rId10"/>
    <p:sldId id="316" r:id="rId11"/>
    <p:sldId id="262" r:id="rId12"/>
    <p:sldId id="260" r:id="rId13"/>
    <p:sldId id="268" r:id="rId14"/>
    <p:sldId id="317" r:id="rId15"/>
    <p:sldId id="269" r:id="rId16"/>
    <p:sldId id="270" r:id="rId17"/>
    <p:sldId id="271" r:id="rId18"/>
    <p:sldId id="318" r:id="rId19"/>
    <p:sldId id="323" r:id="rId20"/>
    <p:sldId id="321" r:id="rId21"/>
    <p:sldId id="272" r:id="rId22"/>
    <p:sldId id="273" r:id="rId23"/>
    <p:sldId id="274" r:id="rId24"/>
    <p:sldId id="275" r:id="rId25"/>
    <p:sldId id="324" r:id="rId26"/>
    <p:sldId id="325" r:id="rId27"/>
    <p:sldId id="327" r:id="rId28"/>
    <p:sldId id="326" r:id="rId29"/>
    <p:sldId id="276" r:id="rId30"/>
    <p:sldId id="277" r:id="rId31"/>
    <p:sldId id="278" r:id="rId32"/>
    <p:sldId id="284" r:id="rId33"/>
    <p:sldId id="285" r:id="rId34"/>
    <p:sldId id="286" r:id="rId35"/>
    <p:sldId id="280" r:id="rId36"/>
    <p:sldId id="287" r:id="rId37"/>
    <p:sldId id="288" r:id="rId3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CE1"/>
    <a:srgbClr val="E35340"/>
    <a:srgbClr val="02818F"/>
    <a:srgbClr val="904B25"/>
    <a:srgbClr val="C0652E"/>
    <a:srgbClr val="871C17"/>
    <a:srgbClr val="A5241D"/>
    <a:srgbClr val="16313B"/>
    <a:srgbClr val="0C1E25"/>
    <a:srgbClr val="9A3E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97"/>
    <p:restoredTop sz="94150"/>
  </p:normalViewPr>
  <p:slideViewPr>
    <p:cSldViewPr snapToGrid="0" snapToObjects="1">
      <p:cViewPr varScale="1">
        <p:scale>
          <a:sx n="160" d="100"/>
          <a:sy n="160" d="100"/>
        </p:scale>
        <p:origin x="296" y="1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956BFB-72F2-C149-B567-312CA65074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0E3FAE24-DD58-C349-AFB0-44F2BB9DAA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5AACDBE-C70C-5848-B54E-B7EF5E19C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F775A4-25D9-AB46-B3E9-AE6665A365C2}" type="slidenum">
              <a:rPr lang="en-US" smtClean="0"/>
              <a:t>‹#›</a:t>
            </a:fld>
            <a:endParaRPr lang="en-US"/>
          </a:p>
        </p:txBody>
      </p:sp>
      <p:sp>
        <p:nvSpPr>
          <p:cNvPr id="6" name="Date Placeholder 5">
            <a:extLst>
              <a:ext uri="{FF2B5EF4-FFF2-40B4-BE49-F238E27FC236}">
                <a16:creationId xmlns:a16="http://schemas.microsoft.com/office/drawing/2014/main" id="{DC1B7E47-8A17-D744-8FC4-318015769F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9C70D9-64D7-9F45-8AAD-0E4E4CEBF8C6}" type="datetimeFigureOut">
              <a:rPr lang="en-US" smtClean="0"/>
              <a:t>3/24/22</a:t>
            </a:fld>
            <a:endParaRPr lang="en-US"/>
          </a:p>
        </p:txBody>
      </p:sp>
    </p:spTree>
    <p:extLst>
      <p:ext uri="{BB962C8B-B14F-4D97-AF65-F5344CB8AC3E}">
        <p14:creationId xmlns:p14="http://schemas.microsoft.com/office/powerpoint/2010/main" val="28287140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userDrawn="1"/>
        </p:nvSpPr>
        <p:spPr>
          <a:xfrm>
            <a:off x="2597737" y="2073932"/>
            <a:ext cx="3924746"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CURTIS HARTSHORN</a:t>
            </a:r>
          </a:p>
        </p:txBody>
      </p:sp>
      <p:sp>
        <p:nvSpPr>
          <p:cNvPr id="5" name="Text Placeholder 4"/>
          <p:cNvSpPr>
            <a:spLocks noGrp="1"/>
          </p:cNvSpPr>
          <p:nvPr>
            <p:ph type="body" sz="quarter" idx="10" hasCustomPrompt="1"/>
          </p:nvPr>
        </p:nvSpPr>
        <p:spPr>
          <a:xfrm>
            <a:off x="520699" y="1420092"/>
            <a:ext cx="2781301" cy="3363913"/>
          </a:xfrm>
        </p:spPr>
        <p:txBody>
          <a:bodyPr anchor="b">
            <a:normAutofit/>
          </a:bodyPr>
          <a:lstStyle>
            <a:lvl1pPr marL="0" indent="0" algn="ctr">
              <a:buNone/>
              <a:defRPr sz="19900">
                <a:latin typeface="Lato Black"/>
                <a:cs typeface="Lato Black"/>
              </a:defRPr>
            </a:lvl1pPr>
          </a:lstStyle>
          <a:p>
            <a:pPr lvl="0"/>
            <a:r>
              <a:rPr lang="en-US"/>
              <a:t>9</a:t>
            </a:r>
            <a:endParaRPr lang="en-US" dirty="0"/>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cxnSp>
        <p:nvCxnSpPr>
          <p:cNvPr id="4" name="Straight Connector 3"/>
          <p:cNvCxnSpPr/>
          <p:nvPr userDrawn="1"/>
        </p:nvCxnSpPr>
        <p:spPr>
          <a:xfrm>
            <a:off x="3118344" y="1938470"/>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3302000" y="2934636"/>
            <a:ext cx="5176113" cy="1239893"/>
          </a:xfrm>
        </p:spPr>
        <p:txBody>
          <a:bodyPr anchor="ctr">
            <a:noAutofit/>
          </a:bodyPr>
          <a:lstStyle>
            <a:lvl1pPr marL="0" indent="0" algn="ctr">
              <a:lnSpc>
                <a:spcPct val="80000"/>
              </a:lnSpc>
              <a:buNone/>
              <a:defRPr sz="40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Lesson</a:t>
            </a:r>
            <a:br>
              <a:rPr lang="en-US" dirty="0"/>
            </a:br>
            <a:r>
              <a:rPr lang="en-US" dirty="0"/>
              <a:t>Second Line of Title</a:t>
            </a:r>
          </a:p>
        </p:txBody>
      </p:sp>
    </p:spTree>
    <p:extLst>
      <p:ext uri="{BB962C8B-B14F-4D97-AF65-F5344CB8AC3E}">
        <p14:creationId xmlns:p14="http://schemas.microsoft.com/office/powerpoint/2010/main" val="144475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997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spc="-15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ull 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53176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149600" y="3416300"/>
            <a:ext cx="5575300" cy="1549400"/>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Perfection is the </a:t>
            </a:r>
            <a:br>
              <a:rPr lang="en-US"/>
            </a:br>
            <a:r>
              <a:rPr lang="en-US"/>
              <a:t>Absolute Standard</a:t>
            </a:r>
            <a:endParaRPr lang="en-US" dirty="0"/>
          </a:p>
        </p:txBody>
      </p:sp>
      <p:sp>
        <p:nvSpPr>
          <p:cNvPr id="13" name="TextBox 12"/>
          <p:cNvSpPr txBox="1"/>
          <p:nvPr userDrawn="1"/>
        </p:nvSpPr>
        <p:spPr>
          <a:xfrm>
            <a:off x="2503109" y="2096950"/>
            <a:ext cx="3939514"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CURTIS HARTSHORN</a:t>
            </a:r>
          </a:p>
        </p:txBody>
      </p:sp>
      <p:sp>
        <p:nvSpPr>
          <p:cNvPr id="5" name="Text Placeholder 4"/>
          <p:cNvSpPr>
            <a:spLocks noGrp="1"/>
          </p:cNvSpPr>
          <p:nvPr>
            <p:ph type="body" sz="quarter" idx="10" hasCustomPrompt="1"/>
          </p:nvPr>
        </p:nvSpPr>
        <p:spPr>
          <a:xfrm>
            <a:off x="511349" y="1954061"/>
            <a:ext cx="2638251" cy="3363913"/>
          </a:xfrm>
        </p:spPr>
        <p:txBody>
          <a:bodyPr anchor="b">
            <a:normAutofit/>
          </a:bodyPr>
          <a:lstStyle>
            <a:lvl1pPr marL="0" indent="0" algn="ctr">
              <a:buNone/>
              <a:defRPr sz="19900">
                <a:latin typeface="Lato Black"/>
                <a:cs typeface="Lato Black"/>
              </a:defRPr>
            </a:lvl1pPr>
          </a:lstStyle>
          <a:p>
            <a:pPr lvl="0"/>
            <a:r>
              <a:rPr lang="en-US" dirty="0"/>
              <a:t>9</a:t>
            </a:r>
          </a:p>
        </p:txBody>
      </p:sp>
      <p:cxnSp>
        <p:nvCxnSpPr>
          <p:cNvPr id="4" name="Straight Connector 3"/>
          <p:cNvCxnSpPr/>
          <p:nvPr userDrawn="1"/>
        </p:nvCxnSpPr>
        <p:spPr>
          <a:xfrm>
            <a:off x="3031099" y="1965183"/>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190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ble Vers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364976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th Titl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585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ngle Statment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614391"/>
            <a:ext cx="7913430" cy="391471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1593576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2">
            <a:lumMod val="1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5" r:id="rId3"/>
    <p:sldLayoutId id="2147483667" r:id="rId4"/>
    <p:sldLayoutId id="2147483666" r:id="rId5"/>
    <p:sldLayoutId id="2147483661" r:id="rId6"/>
    <p:sldLayoutId id="2147483660" r:id="rId7"/>
    <p:sldLayoutId id="2147483663" r:id="rId8"/>
    <p:sldLayoutId id="2147483668" r:id="rId9"/>
    <p:sldLayoutId id="2147483669" r:id="rId10"/>
  </p:sldLayoutIdLst>
  <p:txStyles>
    <p:titleStyle>
      <a:lvl1pPr algn="l" defTabSz="457200" rtl="0" eaLnBrk="1" latinLnBrk="0" hangingPunct="1">
        <a:spcBef>
          <a:spcPct val="0"/>
        </a:spcBef>
        <a:buNone/>
        <a:defRPr sz="3600" b="1" i="0" kern="1200" spc="-15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6981" y="1396240"/>
            <a:ext cx="3180522" cy="3302982"/>
          </a:xfrm>
        </p:spPr>
        <p:txBody>
          <a:bodyPr>
            <a:normAutofit/>
          </a:bodyPr>
          <a:lstStyle/>
          <a:p>
            <a:r>
              <a:rPr lang="en-US" sz="16600" dirty="0"/>
              <a:t>16</a:t>
            </a:r>
          </a:p>
        </p:txBody>
      </p:sp>
      <p:sp>
        <p:nvSpPr>
          <p:cNvPr id="3" name="Subtitle 2"/>
          <p:cNvSpPr>
            <a:spLocks noGrp="1"/>
          </p:cNvSpPr>
          <p:nvPr>
            <p:ph type="subTitle" idx="1"/>
          </p:nvPr>
        </p:nvSpPr>
        <p:spPr>
          <a:xfrm>
            <a:off x="3068198" y="2754078"/>
            <a:ext cx="5633385" cy="1239893"/>
          </a:xfrm>
        </p:spPr>
        <p:txBody>
          <a:bodyPr/>
          <a:lstStyle/>
          <a:p>
            <a:r>
              <a:rPr lang="en-US" sz="4400" dirty="0"/>
              <a:t>Do I Trust God?</a:t>
            </a:r>
          </a:p>
        </p:txBody>
      </p:sp>
    </p:spTree>
    <p:extLst>
      <p:ext uri="{BB962C8B-B14F-4D97-AF65-F5344CB8AC3E}">
        <p14:creationId xmlns:p14="http://schemas.microsoft.com/office/powerpoint/2010/main" val="469371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321130-BE8D-944D-BCA1-3AD59CC2BFEB}"/>
              </a:ext>
            </a:extLst>
          </p:cNvPr>
          <p:cNvSpPr>
            <a:spLocks noGrp="1"/>
          </p:cNvSpPr>
          <p:nvPr>
            <p:ph type="body" sz="quarter" idx="10"/>
          </p:nvPr>
        </p:nvSpPr>
        <p:spPr/>
        <p:txBody>
          <a:bodyPr>
            <a:normAutofit/>
          </a:bodyPr>
          <a:lstStyle/>
          <a:p>
            <a:r>
              <a:rPr lang="en-US" dirty="0"/>
              <a:t>Then the Lord said to Moses, “Behold, I will rain bread from heaven for you; and the people shall go out and gather a day’s portion every day, that I may test them, whether or not they will walk in My instruction.</a:t>
            </a:r>
          </a:p>
        </p:txBody>
      </p:sp>
      <p:sp>
        <p:nvSpPr>
          <p:cNvPr id="3" name="Text Placeholder 2">
            <a:extLst>
              <a:ext uri="{FF2B5EF4-FFF2-40B4-BE49-F238E27FC236}">
                <a16:creationId xmlns:a16="http://schemas.microsoft.com/office/drawing/2014/main" id="{94B27FC2-9A22-7247-A51F-AF21709102DF}"/>
              </a:ext>
            </a:extLst>
          </p:cNvPr>
          <p:cNvSpPr>
            <a:spLocks noGrp="1"/>
          </p:cNvSpPr>
          <p:nvPr>
            <p:ph type="body" sz="quarter" idx="11"/>
          </p:nvPr>
        </p:nvSpPr>
        <p:spPr/>
        <p:txBody>
          <a:bodyPr/>
          <a:lstStyle/>
          <a:p>
            <a:r>
              <a:rPr lang="en-US" dirty="0"/>
              <a:t>- Exodus 16:4</a:t>
            </a:r>
          </a:p>
        </p:txBody>
      </p:sp>
    </p:spTree>
    <p:extLst>
      <p:ext uri="{BB962C8B-B14F-4D97-AF65-F5344CB8AC3E}">
        <p14:creationId xmlns:p14="http://schemas.microsoft.com/office/powerpoint/2010/main" val="1210202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FA1CD-BF31-AB40-B255-5E421F9DF929}"/>
              </a:ext>
            </a:extLst>
          </p:cNvPr>
          <p:cNvSpPr>
            <a:spLocks noGrp="1"/>
          </p:cNvSpPr>
          <p:nvPr>
            <p:ph type="title"/>
          </p:nvPr>
        </p:nvSpPr>
        <p:spPr/>
        <p:txBody>
          <a:bodyPr>
            <a:normAutofit/>
          </a:bodyPr>
          <a:lstStyle/>
          <a:p>
            <a:r>
              <a:rPr lang="en-US" dirty="0"/>
              <a:t>Do I Trust God?</a:t>
            </a:r>
          </a:p>
        </p:txBody>
      </p:sp>
      <p:sp>
        <p:nvSpPr>
          <p:cNvPr id="3" name="Text Placeholder 2">
            <a:extLst>
              <a:ext uri="{FF2B5EF4-FFF2-40B4-BE49-F238E27FC236}">
                <a16:creationId xmlns:a16="http://schemas.microsoft.com/office/drawing/2014/main" id="{2A153F52-25D3-9E43-8942-9EEA0AEDC593}"/>
              </a:ext>
            </a:extLst>
          </p:cNvPr>
          <p:cNvSpPr>
            <a:spLocks noGrp="1"/>
          </p:cNvSpPr>
          <p:nvPr>
            <p:ph type="body" sz="quarter" idx="10"/>
          </p:nvPr>
        </p:nvSpPr>
        <p:spPr/>
        <p:txBody>
          <a:bodyPr>
            <a:normAutofit/>
          </a:bodyPr>
          <a:lstStyle/>
          <a:p>
            <a:r>
              <a:rPr lang="en-US" sz="2400" dirty="0"/>
              <a:t>They had no </a:t>
            </a:r>
            <a:r>
              <a:rPr lang="en-US" sz="2400" b="1" u="sng" dirty="0">
                <a:latin typeface="Lato Black" panose="020F0502020204030203" pitchFamily="34" charset="0"/>
                <a:ea typeface="Lato Black" panose="020F0502020204030203" pitchFamily="34" charset="0"/>
                <a:cs typeface="Lato Black" panose="020F0502020204030203" pitchFamily="34" charset="0"/>
              </a:rPr>
              <a:t>water</a:t>
            </a:r>
            <a:r>
              <a:rPr lang="en-US" sz="2400" dirty="0"/>
              <a:t> until the Father provided it, 15:25.</a:t>
            </a:r>
          </a:p>
          <a:p>
            <a:pPr>
              <a:spcAft>
                <a:spcPts val="1200"/>
              </a:spcAft>
            </a:pPr>
            <a:r>
              <a:rPr lang="en-US" sz="2400" dirty="0"/>
              <a:t>They had no </a:t>
            </a:r>
            <a:r>
              <a:rPr lang="en-US" sz="2400" b="1" u="sng" dirty="0">
                <a:latin typeface="Lato Black" panose="020F0502020204030203" pitchFamily="34" charset="0"/>
                <a:ea typeface="Lato Black" panose="020F0502020204030203" pitchFamily="34" charset="0"/>
                <a:cs typeface="Lato Black" panose="020F0502020204030203" pitchFamily="34" charset="0"/>
              </a:rPr>
              <a:t>food</a:t>
            </a:r>
            <a:r>
              <a:rPr lang="en-US" sz="2400" dirty="0"/>
              <a:t> until the Father provided it, 16:2-4. </a:t>
            </a:r>
          </a:p>
          <a:p>
            <a:pPr>
              <a:spcAft>
                <a:spcPts val="1200"/>
              </a:spcAft>
            </a:pPr>
            <a:r>
              <a:rPr lang="en-US" sz="3600" dirty="0"/>
              <a:t>The people did not have to work or hunt for </a:t>
            </a:r>
            <a:r>
              <a:rPr lang="en-US" sz="3600" b="1" u="sng" dirty="0">
                <a:latin typeface="Lato Black" panose="020F0502020204030203" pitchFamily="34" charset="0"/>
                <a:ea typeface="Lato Black" panose="020F0502020204030203" pitchFamily="34" charset="0"/>
                <a:cs typeface="Lato Black" panose="020F0502020204030203" pitchFamily="34" charset="0"/>
              </a:rPr>
              <a:t>manna</a:t>
            </a:r>
            <a:r>
              <a:rPr lang="en-US" sz="3600" dirty="0"/>
              <a:t>, just pick it up, 16:4. </a:t>
            </a:r>
          </a:p>
          <a:p>
            <a:pPr>
              <a:spcAft>
                <a:spcPts val="1200"/>
              </a:spcAft>
            </a:pPr>
            <a:endParaRPr lang="en-US" sz="3600" dirty="0"/>
          </a:p>
          <a:p>
            <a:pPr>
              <a:spcAft>
                <a:spcPts val="1200"/>
              </a:spcAft>
            </a:pPr>
            <a:endParaRPr lang="en-US" sz="3600" dirty="0"/>
          </a:p>
        </p:txBody>
      </p:sp>
    </p:spTree>
    <p:extLst>
      <p:ext uri="{BB962C8B-B14F-4D97-AF65-F5344CB8AC3E}">
        <p14:creationId xmlns:p14="http://schemas.microsoft.com/office/powerpoint/2010/main" val="1646436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FA1CD-BF31-AB40-B255-5E421F9DF929}"/>
              </a:ext>
            </a:extLst>
          </p:cNvPr>
          <p:cNvSpPr>
            <a:spLocks noGrp="1"/>
          </p:cNvSpPr>
          <p:nvPr>
            <p:ph type="title"/>
          </p:nvPr>
        </p:nvSpPr>
        <p:spPr/>
        <p:txBody>
          <a:bodyPr>
            <a:normAutofit/>
          </a:bodyPr>
          <a:lstStyle/>
          <a:p>
            <a:r>
              <a:rPr lang="en-US" dirty="0"/>
              <a:t>Do I Trust God?</a:t>
            </a:r>
          </a:p>
        </p:txBody>
      </p:sp>
      <p:sp>
        <p:nvSpPr>
          <p:cNvPr id="3" name="Text Placeholder 2">
            <a:extLst>
              <a:ext uri="{FF2B5EF4-FFF2-40B4-BE49-F238E27FC236}">
                <a16:creationId xmlns:a16="http://schemas.microsoft.com/office/drawing/2014/main" id="{2A153F52-25D3-9E43-8942-9EEA0AEDC593}"/>
              </a:ext>
            </a:extLst>
          </p:cNvPr>
          <p:cNvSpPr>
            <a:spLocks noGrp="1"/>
          </p:cNvSpPr>
          <p:nvPr>
            <p:ph type="body" sz="quarter" idx="10"/>
          </p:nvPr>
        </p:nvSpPr>
        <p:spPr/>
        <p:txBody>
          <a:bodyPr>
            <a:normAutofit/>
          </a:bodyPr>
          <a:lstStyle/>
          <a:p>
            <a:r>
              <a:rPr lang="en-US" sz="2300" dirty="0"/>
              <a:t>They had no water until the Father provided it, 15:25. </a:t>
            </a:r>
          </a:p>
          <a:p>
            <a:r>
              <a:rPr lang="en-US" sz="2300" dirty="0"/>
              <a:t>They had no food until the Father provided it, 16:2-4. </a:t>
            </a:r>
          </a:p>
          <a:p>
            <a:r>
              <a:rPr lang="en-US" sz="2300" dirty="0"/>
              <a:t>The people did not have to work or hunt for manna, just pick it up, 16:4. </a:t>
            </a:r>
          </a:p>
          <a:p>
            <a:pPr>
              <a:spcAft>
                <a:spcPts val="1200"/>
              </a:spcAft>
            </a:pPr>
            <a:r>
              <a:rPr lang="en-US" sz="3600" dirty="0"/>
              <a:t>God did this to </a:t>
            </a:r>
            <a:r>
              <a:rPr lang="en-US" sz="3600" b="1" u="sng" dirty="0">
                <a:latin typeface="Lato Black" panose="020F0502020204030203" pitchFamily="34" charset="0"/>
                <a:ea typeface="Lato Black" panose="020F0502020204030203" pitchFamily="34" charset="0"/>
                <a:cs typeface="Lato Black" panose="020F0502020204030203" pitchFamily="34" charset="0"/>
              </a:rPr>
              <a:t>test</a:t>
            </a:r>
            <a:r>
              <a:rPr lang="en-US" sz="3600" dirty="0"/>
              <a:t> whether they would trust Him or not, 16:4.</a:t>
            </a:r>
            <a:endParaRPr lang="en-US" b="1" u="sng" dirty="0">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103582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FA1CD-BF31-AB40-B255-5E421F9DF929}"/>
              </a:ext>
            </a:extLst>
          </p:cNvPr>
          <p:cNvSpPr>
            <a:spLocks noGrp="1"/>
          </p:cNvSpPr>
          <p:nvPr>
            <p:ph type="title"/>
          </p:nvPr>
        </p:nvSpPr>
        <p:spPr/>
        <p:txBody>
          <a:bodyPr>
            <a:normAutofit/>
          </a:bodyPr>
          <a:lstStyle/>
          <a:p>
            <a:r>
              <a:rPr lang="en-US" dirty="0"/>
              <a:t>Do I Trust God?</a:t>
            </a:r>
          </a:p>
        </p:txBody>
      </p:sp>
      <p:sp>
        <p:nvSpPr>
          <p:cNvPr id="3" name="Text Placeholder 2">
            <a:extLst>
              <a:ext uri="{FF2B5EF4-FFF2-40B4-BE49-F238E27FC236}">
                <a16:creationId xmlns:a16="http://schemas.microsoft.com/office/drawing/2014/main" id="{2A153F52-25D3-9E43-8942-9EEA0AEDC593}"/>
              </a:ext>
            </a:extLst>
          </p:cNvPr>
          <p:cNvSpPr>
            <a:spLocks noGrp="1"/>
          </p:cNvSpPr>
          <p:nvPr>
            <p:ph type="body" sz="quarter" idx="10"/>
          </p:nvPr>
        </p:nvSpPr>
        <p:spPr>
          <a:xfrm>
            <a:off x="598488" y="1251437"/>
            <a:ext cx="8251314" cy="3642243"/>
          </a:xfrm>
        </p:spPr>
        <p:txBody>
          <a:bodyPr>
            <a:normAutofit/>
          </a:bodyPr>
          <a:lstStyle/>
          <a:p>
            <a:pPr>
              <a:spcAft>
                <a:spcPts val="1800"/>
              </a:spcAft>
            </a:pPr>
            <a:r>
              <a:rPr lang="en-US" sz="3600" dirty="0"/>
              <a:t>God provided quail and manna. </a:t>
            </a:r>
            <a:r>
              <a:rPr lang="en-US" sz="3600" b="1" u="sng" dirty="0">
                <a:latin typeface="Lato Black" panose="020F0502020204030203" pitchFamily="34" charset="0"/>
                <a:ea typeface="Lato Black" panose="020F0502020204030203" pitchFamily="34" charset="0"/>
                <a:cs typeface="Lato Black" panose="020F0502020204030203" pitchFamily="34" charset="0"/>
              </a:rPr>
              <a:t>Manna</a:t>
            </a:r>
            <a:r>
              <a:rPr lang="en-US" sz="3600" dirty="0"/>
              <a:t> means “What is it?” </a:t>
            </a:r>
          </a:p>
          <a:p>
            <a:pPr lvl="1"/>
            <a:r>
              <a:rPr lang="en-US" sz="3200" b="1" dirty="0">
                <a:latin typeface="Lato Black" panose="020F0502020204030203" pitchFamily="34" charset="0"/>
                <a:ea typeface="Lato Black" panose="020F0502020204030203" pitchFamily="34" charset="0"/>
                <a:cs typeface="Lato Black" panose="020F0502020204030203" pitchFamily="34" charset="0"/>
              </a:rPr>
              <a:t> </a:t>
            </a:r>
            <a:r>
              <a:rPr lang="en-US" sz="3200" b="1" u="sng" dirty="0">
                <a:latin typeface="Lato Black" panose="020F0502020204030203" pitchFamily="34" charset="0"/>
                <a:ea typeface="Lato Black" panose="020F0502020204030203" pitchFamily="34" charset="0"/>
                <a:cs typeface="Lato Black" panose="020F0502020204030203" pitchFamily="34" charset="0"/>
              </a:rPr>
              <a:t>Exodus 16:19-21</a:t>
            </a:r>
            <a:endParaRPr lang="en-US" sz="3200" dirty="0"/>
          </a:p>
        </p:txBody>
      </p:sp>
    </p:spTree>
    <p:extLst>
      <p:ext uri="{BB962C8B-B14F-4D97-AF65-F5344CB8AC3E}">
        <p14:creationId xmlns:p14="http://schemas.microsoft.com/office/powerpoint/2010/main" val="1471492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69C50F-29AE-0D43-888B-44F8C214E24D}"/>
              </a:ext>
            </a:extLst>
          </p:cNvPr>
          <p:cNvSpPr>
            <a:spLocks noGrp="1"/>
          </p:cNvSpPr>
          <p:nvPr>
            <p:ph type="body" sz="quarter" idx="10"/>
          </p:nvPr>
        </p:nvSpPr>
        <p:spPr>
          <a:xfrm>
            <a:off x="713221" y="429598"/>
            <a:ext cx="7579989" cy="3680039"/>
          </a:xfrm>
        </p:spPr>
        <p:txBody>
          <a:bodyPr>
            <a:normAutofit fontScale="92500" lnSpcReduction="10000"/>
          </a:bodyPr>
          <a:lstStyle/>
          <a:p>
            <a:r>
              <a:rPr lang="en-US" baseline="30000" dirty="0"/>
              <a:t>19</a:t>
            </a:r>
            <a:r>
              <a:rPr lang="en-US" dirty="0"/>
              <a:t> Moses said to them, “Let no man leave any of it until morning.” </a:t>
            </a:r>
            <a:r>
              <a:rPr lang="en-US" baseline="30000" dirty="0"/>
              <a:t>20</a:t>
            </a:r>
            <a:r>
              <a:rPr lang="en-US" dirty="0"/>
              <a:t> But they did not listen to Moses, and some left part of it until morning, and it bred worms and became foul; and Moses was angry with them. </a:t>
            </a:r>
            <a:br>
              <a:rPr lang="en-US" dirty="0"/>
            </a:br>
            <a:r>
              <a:rPr lang="en-US" baseline="30000" dirty="0"/>
              <a:t>21</a:t>
            </a:r>
            <a:r>
              <a:rPr lang="en-US" dirty="0"/>
              <a:t> They gathered it morning by morning, every man as much as he should eat; but when the sun grew hot, it would melt.</a:t>
            </a:r>
          </a:p>
        </p:txBody>
      </p:sp>
      <p:sp>
        <p:nvSpPr>
          <p:cNvPr id="3" name="Text Placeholder 2">
            <a:extLst>
              <a:ext uri="{FF2B5EF4-FFF2-40B4-BE49-F238E27FC236}">
                <a16:creationId xmlns:a16="http://schemas.microsoft.com/office/drawing/2014/main" id="{778C61ED-8B46-4044-949D-BE9E92573F9A}"/>
              </a:ext>
            </a:extLst>
          </p:cNvPr>
          <p:cNvSpPr>
            <a:spLocks noGrp="1"/>
          </p:cNvSpPr>
          <p:nvPr>
            <p:ph type="body" sz="quarter" idx="11"/>
          </p:nvPr>
        </p:nvSpPr>
        <p:spPr/>
        <p:txBody>
          <a:bodyPr/>
          <a:lstStyle/>
          <a:p>
            <a:r>
              <a:rPr lang="en-US" dirty="0"/>
              <a:t>- Exodus 16:19-21</a:t>
            </a:r>
          </a:p>
        </p:txBody>
      </p:sp>
    </p:spTree>
    <p:extLst>
      <p:ext uri="{BB962C8B-B14F-4D97-AF65-F5344CB8AC3E}">
        <p14:creationId xmlns:p14="http://schemas.microsoft.com/office/powerpoint/2010/main" val="4168335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FA1CD-BF31-AB40-B255-5E421F9DF929}"/>
              </a:ext>
            </a:extLst>
          </p:cNvPr>
          <p:cNvSpPr>
            <a:spLocks noGrp="1"/>
          </p:cNvSpPr>
          <p:nvPr>
            <p:ph type="title"/>
          </p:nvPr>
        </p:nvSpPr>
        <p:spPr/>
        <p:txBody>
          <a:bodyPr>
            <a:normAutofit/>
          </a:bodyPr>
          <a:lstStyle/>
          <a:p>
            <a:r>
              <a:rPr lang="en-US" dirty="0"/>
              <a:t>Do I Trust God?</a:t>
            </a:r>
          </a:p>
        </p:txBody>
      </p:sp>
      <p:sp>
        <p:nvSpPr>
          <p:cNvPr id="3" name="Text Placeholder 2">
            <a:extLst>
              <a:ext uri="{FF2B5EF4-FFF2-40B4-BE49-F238E27FC236}">
                <a16:creationId xmlns:a16="http://schemas.microsoft.com/office/drawing/2014/main" id="{2A153F52-25D3-9E43-8942-9EEA0AEDC593}"/>
              </a:ext>
            </a:extLst>
          </p:cNvPr>
          <p:cNvSpPr>
            <a:spLocks noGrp="1"/>
          </p:cNvSpPr>
          <p:nvPr>
            <p:ph type="body" sz="quarter" idx="10"/>
          </p:nvPr>
        </p:nvSpPr>
        <p:spPr>
          <a:xfrm>
            <a:off x="598488" y="1251437"/>
            <a:ext cx="8251314" cy="3642243"/>
          </a:xfrm>
        </p:spPr>
        <p:txBody>
          <a:bodyPr>
            <a:normAutofit/>
          </a:bodyPr>
          <a:lstStyle/>
          <a:p>
            <a:pPr>
              <a:spcAft>
                <a:spcPts val="1200"/>
              </a:spcAft>
            </a:pPr>
            <a:r>
              <a:rPr lang="en-US" sz="1800" dirty="0"/>
              <a:t>God provided quail and manna. </a:t>
            </a:r>
            <a:r>
              <a:rPr lang="en-US" sz="1800" b="1" u="sng" dirty="0">
                <a:latin typeface="Lato Black" panose="020F0502020204030203" pitchFamily="34" charset="0"/>
                <a:ea typeface="Lato Black" panose="020F0502020204030203" pitchFamily="34" charset="0"/>
                <a:cs typeface="Lato Black" panose="020F0502020204030203" pitchFamily="34" charset="0"/>
              </a:rPr>
              <a:t>Manna</a:t>
            </a:r>
            <a:r>
              <a:rPr lang="en-US" sz="1800" dirty="0"/>
              <a:t> means “What is it?” 16:19-21. </a:t>
            </a:r>
          </a:p>
          <a:p>
            <a:r>
              <a:rPr lang="en-US" sz="3600" dirty="0"/>
              <a:t>God told them only to collect </a:t>
            </a:r>
            <a:br>
              <a:rPr lang="en-US" sz="3600" dirty="0"/>
            </a:br>
            <a:r>
              <a:rPr lang="en-US" sz="3600" b="1" u="sng" dirty="0">
                <a:latin typeface="Lato Black" panose="020F0502020204030203" pitchFamily="34" charset="0"/>
                <a:ea typeface="Lato Black" panose="020F0502020204030203" pitchFamily="34" charset="0"/>
                <a:cs typeface="Lato Black" panose="020F0502020204030203" pitchFamily="34" charset="0"/>
              </a:rPr>
              <a:t>enough</a:t>
            </a:r>
            <a:r>
              <a:rPr lang="en-US" sz="3600" dirty="0"/>
              <a:t> for one day, 16:16. </a:t>
            </a:r>
          </a:p>
        </p:txBody>
      </p:sp>
    </p:spTree>
    <p:extLst>
      <p:ext uri="{BB962C8B-B14F-4D97-AF65-F5344CB8AC3E}">
        <p14:creationId xmlns:p14="http://schemas.microsoft.com/office/powerpoint/2010/main" val="347055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FA1CD-BF31-AB40-B255-5E421F9DF929}"/>
              </a:ext>
            </a:extLst>
          </p:cNvPr>
          <p:cNvSpPr>
            <a:spLocks noGrp="1"/>
          </p:cNvSpPr>
          <p:nvPr>
            <p:ph type="title"/>
          </p:nvPr>
        </p:nvSpPr>
        <p:spPr/>
        <p:txBody>
          <a:bodyPr>
            <a:normAutofit/>
          </a:bodyPr>
          <a:lstStyle/>
          <a:p>
            <a:r>
              <a:rPr lang="en-US" dirty="0"/>
              <a:t>Do I Trust God?</a:t>
            </a:r>
          </a:p>
        </p:txBody>
      </p:sp>
      <p:sp>
        <p:nvSpPr>
          <p:cNvPr id="3" name="Text Placeholder 2">
            <a:extLst>
              <a:ext uri="{FF2B5EF4-FFF2-40B4-BE49-F238E27FC236}">
                <a16:creationId xmlns:a16="http://schemas.microsoft.com/office/drawing/2014/main" id="{2A153F52-25D3-9E43-8942-9EEA0AEDC593}"/>
              </a:ext>
            </a:extLst>
          </p:cNvPr>
          <p:cNvSpPr>
            <a:spLocks noGrp="1"/>
          </p:cNvSpPr>
          <p:nvPr>
            <p:ph type="body" sz="quarter" idx="10"/>
          </p:nvPr>
        </p:nvSpPr>
        <p:spPr>
          <a:xfrm>
            <a:off x="598488" y="1251437"/>
            <a:ext cx="8251314" cy="3642243"/>
          </a:xfrm>
        </p:spPr>
        <p:txBody>
          <a:bodyPr>
            <a:normAutofit/>
          </a:bodyPr>
          <a:lstStyle/>
          <a:p>
            <a:r>
              <a:rPr lang="en-US" sz="1800" dirty="0"/>
              <a:t>God provided quail and manna. </a:t>
            </a:r>
            <a:r>
              <a:rPr lang="en-US" sz="1800" b="1" u="sng" dirty="0">
                <a:latin typeface="Lato Black" panose="020F0502020204030203" pitchFamily="34" charset="0"/>
                <a:ea typeface="Lato Black" panose="020F0502020204030203" pitchFamily="34" charset="0"/>
                <a:cs typeface="Lato Black" panose="020F0502020204030203" pitchFamily="34" charset="0"/>
              </a:rPr>
              <a:t>Manna</a:t>
            </a:r>
            <a:r>
              <a:rPr lang="en-US" sz="1800" dirty="0"/>
              <a:t> means “What is it?” 16:19-21. </a:t>
            </a:r>
          </a:p>
          <a:p>
            <a:pPr>
              <a:spcAft>
                <a:spcPts val="1200"/>
              </a:spcAft>
            </a:pPr>
            <a:r>
              <a:rPr lang="en-US" sz="1800" dirty="0"/>
              <a:t>God told them only to collect </a:t>
            </a:r>
            <a:r>
              <a:rPr lang="en-US" sz="1800" b="1" u="sng" dirty="0">
                <a:latin typeface="Lato Black" panose="020F0502020204030203" pitchFamily="34" charset="0"/>
                <a:ea typeface="Lato Black" panose="020F0502020204030203" pitchFamily="34" charset="0"/>
                <a:cs typeface="Lato Black" panose="020F0502020204030203" pitchFamily="34" charset="0"/>
              </a:rPr>
              <a:t>enough</a:t>
            </a:r>
            <a:r>
              <a:rPr lang="en-US" sz="1800" dirty="0"/>
              <a:t> for one day, 16:16. </a:t>
            </a:r>
          </a:p>
          <a:p>
            <a:r>
              <a:rPr lang="en-US" sz="3600" dirty="0"/>
              <a:t>The people disobeyed and </a:t>
            </a:r>
            <a:br>
              <a:rPr lang="en-US" sz="3600" dirty="0"/>
            </a:br>
            <a:r>
              <a:rPr lang="en-US" sz="3600" dirty="0"/>
              <a:t>the </a:t>
            </a:r>
            <a:r>
              <a:rPr lang="en-US" sz="3600" b="1" u="sng" dirty="0">
                <a:latin typeface="Lato Black" panose="020F0502020204030203" pitchFamily="34" charset="0"/>
                <a:ea typeface="Lato Black" panose="020F0502020204030203" pitchFamily="34" charset="0"/>
                <a:cs typeface="Lato Black" panose="020F0502020204030203" pitchFamily="34" charset="0"/>
              </a:rPr>
              <a:t>manna</a:t>
            </a:r>
            <a:r>
              <a:rPr lang="en-US" sz="3600" dirty="0"/>
              <a:t> spoiled, 16:20. </a:t>
            </a:r>
          </a:p>
        </p:txBody>
      </p:sp>
    </p:spTree>
    <p:extLst>
      <p:ext uri="{BB962C8B-B14F-4D97-AF65-F5344CB8AC3E}">
        <p14:creationId xmlns:p14="http://schemas.microsoft.com/office/powerpoint/2010/main" val="3834309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FA1CD-BF31-AB40-B255-5E421F9DF929}"/>
              </a:ext>
            </a:extLst>
          </p:cNvPr>
          <p:cNvSpPr>
            <a:spLocks noGrp="1"/>
          </p:cNvSpPr>
          <p:nvPr>
            <p:ph type="title"/>
          </p:nvPr>
        </p:nvSpPr>
        <p:spPr/>
        <p:txBody>
          <a:bodyPr>
            <a:normAutofit/>
          </a:bodyPr>
          <a:lstStyle/>
          <a:p>
            <a:r>
              <a:rPr lang="en-US" dirty="0"/>
              <a:t>Do I Trust God?</a:t>
            </a:r>
          </a:p>
        </p:txBody>
      </p:sp>
      <p:sp>
        <p:nvSpPr>
          <p:cNvPr id="3" name="Text Placeholder 2">
            <a:extLst>
              <a:ext uri="{FF2B5EF4-FFF2-40B4-BE49-F238E27FC236}">
                <a16:creationId xmlns:a16="http://schemas.microsoft.com/office/drawing/2014/main" id="{2A153F52-25D3-9E43-8942-9EEA0AEDC593}"/>
              </a:ext>
            </a:extLst>
          </p:cNvPr>
          <p:cNvSpPr>
            <a:spLocks noGrp="1"/>
          </p:cNvSpPr>
          <p:nvPr>
            <p:ph type="body" sz="quarter" idx="10"/>
          </p:nvPr>
        </p:nvSpPr>
        <p:spPr>
          <a:xfrm>
            <a:off x="598488" y="1251437"/>
            <a:ext cx="8251314" cy="3642243"/>
          </a:xfrm>
        </p:spPr>
        <p:txBody>
          <a:bodyPr>
            <a:normAutofit/>
          </a:bodyPr>
          <a:lstStyle/>
          <a:p>
            <a:pPr>
              <a:spcAft>
                <a:spcPts val="1800"/>
              </a:spcAft>
            </a:pPr>
            <a:r>
              <a:rPr lang="en-US" sz="4000" dirty="0"/>
              <a:t>For five days God told them to </a:t>
            </a:r>
            <a:br>
              <a:rPr lang="en-US" sz="4000" dirty="0"/>
            </a:br>
            <a:r>
              <a:rPr lang="en-US" sz="4000" dirty="0"/>
              <a:t>collect </a:t>
            </a:r>
            <a:r>
              <a:rPr lang="en-US" sz="4000" b="1" u="sng" dirty="0">
                <a:latin typeface="Lato Black" panose="020F0502020204030203" pitchFamily="34" charset="0"/>
                <a:ea typeface="Lato Black" panose="020F0502020204030203" pitchFamily="34" charset="0"/>
                <a:cs typeface="Lato Black" panose="020F0502020204030203" pitchFamily="34" charset="0"/>
              </a:rPr>
              <a:t>enough</a:t>
            </a:r>
            <a:r>
              <a:rPr lang="en-US" sz="4000" dirty="0"/>
              <a:t> for one day.</a:t>
            </a:r>
          </a:p>
          <a:p>
            <a:pPr lvl="1"/>
            <a:r>
              <a:rPr lang="en-US" sz="3000" b="1" u="sng" dirty="0">
                <a:latin typeface="Lato Black" panose="020F0502020204030203" pitchFamily="34" charset="0"/>
                <a:ea typeface="Lato Black" panose="020F0502020204030203" pitchFamily="34" charset="0"/>
                <a:cs typeface="Lato Black" panose="020F0502020204030203" pitchFamily="34" charset="0"/>
              </a:rPr>
              <a:t>Exodus 16:22-26</a:t>
            </a:r>
            <a:endParaRPr lang="en-US" sz="3000" dirty="0"/>
          </a:p>
        </p:txBody>
      </p:sp>
    </p:spTree>
    <p:extLst>
      <p:ext uri="{BB962C8B-B14F-4D97-AF65-F5344CB8AC3E}">
        <p14:creationId xmlns:p14="http://schemas.microsoft.com/office/powerpoint/2010/main" val="3965897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99B193-3BCB-1149-9889-310D1F8964C9}"/>
              </a:ext>
            </a:extLst>
          </p:cNvPr>
          <p:cNvSpPr>
            <a:spLocks noGrp="1"/>
          </p:cNvSpPr>
          <p:nvPr>
            <p:ph type="body" sz="quarter" idx="10"/>
          </p:nvPr>
        </p:nvSpPr>
        <p:spPr/>
        <p:txBody>
          <a:bodyPr/>
          <a:lstStyle/>
          <a:p>
            <a:r>
              <a:rPr lang="en-US" dirty="0"/>
              <a:t>Now on the sixth day they gathered twice as much bread, two </a:t>
            </a:r>
            <a:r>
              <a:rPr lang="en-US" dirty="0" err="1"/>
              <a:t>omers</a:t>
            </a:r>
            <a:r>
              <a:rPr lang="en-US" dirty="0"/>
              <a:t> for each one. When all the leaders of the congregation came and told Moses,</a:t>
            </a:r>
          </a:p>
        </p:txBody>
      </p:sp>
      <p:sp>
        <p:nvSpPr>
          <p:cNvPr id="3" name="Text Placeholder 2">
            <a:extLst>
              <a:ext uri="{FF2B5EF4-FFF2-40B4-BE49-F238E27FC236}">
                <a16:creationId xmlns:a16="http://schemas.microsoft.com/office/drawing/2014/main" id="{972612EF-D0AA-9E4B-83DE-635F3E0E95F8}"/>
              </a:ext>
            </a:extLst>
          </p:cNvPr>
          <p:cNvSpPr>
            <a:spLocks noGrp="1"/>
          </p:cNvSpPr>
          <p:nvPr>
            <p:ph type="body" sz="quarter" idx="11"/>
          </p:nvPr>
        </p:nvSpPr>
        <p:spPr/>
        <p:txBody>
          <a:bodyPr/>
          <a:lstStyle/>
          <a:p>
            <a:r>
              <a:rPr lang="en-US" dirty="0"/>
              <a:t>- Exodus 16:22</a:t>
            </a:r>
          </a:p>
        </p:txBody>
      </p:sp>
    </p:spTree>
    <p:extLst>
      <p:ext uri="{BB962C8B-B14F-4D97-AF65-F5344CB8AC3E}">
        <p14:creationId xmlns:p14="http://schemas.microsoft.com/office/powerpoint/2010/main" val="1291362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99B193-3BCB-1149-9889-310D1F8964C9}"/>
              </a:ext>
            </a:extLst>
          </p:cNvPr>
          <p:cNvSpPr>
            <a:spLocks noGrp="1"/>
          </p:cNvSpPr>
          <p:nvPr>
            <p:ph type="body" sz="quarter" idx="10"/>
          </p:nvPr>
        </p:nvSpPr>
        <p:spPr/>
        <p:txBody>
          <a:bodyPr>
            <a:normAutofit fontScale="92500" lnSpcReduction="20000"/>
          </a:bodyPr>
          <a:lstStyle/>
          <a:p>
            <a:r>
              <a:rPr lang="en-US" baseline="30000" dirty="0"/>
              <a:t>23</a:t>
            </a:r>
            <a:r>
              <a:rPr lang="en-US" dirty="0"/>
              <a:t> then he said to them, “This is what the Lord meant: Tomorrow is a sabbath observance, a holy sabbath to the Lord. Bake what you will bake and boil what you will boil, and all that is left over put aside to be kept until morning.” </a:t>
            </a:r>
            <a:r>
              <a:rPr lang="en-US" baseline="30000" dirty="0"/>
              <a:t>24</a:t>
            </a:r>
            <a:r>
              <a:rPr lang="en-US" dirty="0"/>
              <a:t> So they put it aside until morning, as Moses had ordered, and it did not become foul nor was there any worm in it. </a:t>
            </a:r>
          </a:p>
        </p:txBody>
      </p:sp>
      <p:sp>
        <p:nvSpPr>
          <p:cNvPr id="3" name="Text Placeholder 2">
            <a:extLst>
              <a:ext uri="{FF2B5EF4-FFF2-40B4-BE49-F238E27FC236}">
                <a16:creationId xmlns:a16="http://schemas.microsoft.com/office/drawing/2014/main" id="{972612EF-D0AA-9E4B-83DE-635F3E0E95F8}"/>
              </a:ext>
            </a:extLst>
          </p:cNvPr>
          <p:cNvSpPr>
            <a:spLocks noGrp="1"/>
          </p:cNvSpPr>
          <p:nvPr>
            <p:ph type="body" sz="quarter" idx="11"/>
          </p:nvPr>
        </p:nvSpPr>
        <p:spPr/>
        <p:txBody>
          <a:bodyPr/>
          <a:lstStyle/>
          <a:p>
            <a:r>
              <a:rPr lang="en-US" dirty="0"/>
              <a:t>- Exodus 16:23-24</a:t>
            </a:r>
          </a:p>
        </p:txBody>
      </p:sp>
    </p:spTree>
    <p:extLst>
      <p:ext uri="{BB962C8B-B14F-4D97-AF65-F5344CB8AC3E}">
        <p14:creationId xmlns:p14="http://schemas.microsoft.com/office/powerpoint/2010/main" val="2125353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FA1CD-BF31-AB40-B255-5E421F9DF929}"/>
              </a:ext>
            </a:extLst>
          </p:cNvPr>
          <p:cNvSpPr>
            <a:spLocks noGrp="1"/>
          </p:cNvSpPr>
          <p:nvPr>
            <p:ph type="title"/>
          </p:nvPr>
        </p:nvSpPr>
        <p:spPr/>
        <p:txBody>
          <a:bodyPr>
            <a:normAutofit/>
          </a:bodyPr>
          <a:lstStyle/>
          <a:p>
            <a:r>
              <a:rPr lang="en-US" dirty="0"/>
              <a:t>Do I Trust God?</a:t>
            </a:r>
          </a:p>
        </p:txBody>
      </p:sp>
      <p:sp>
        <p:nvSpPr>
          <p:cNvPr id="3" name="Text Placeholder 2">
            <a:extLst>
              <a:ext uri="{FF2B5EF4-FFF2-40B4-BE49-F238E27FC236}">
                <a16:creationId xmlns:a16="http://schemas.microsoft.com/office/drawing/2014/main" id="{2A153F52-25D3-9E43-8942-9EEA0AEDC593}"/>
              </a:ext>
            </a:extLst>
          </p:cNvPr>
          <p:cNvSpPr>
            <a:spLocks noGrp="1"/>
          </p:cNvSpPr>
          <p:nvPr>
            <p:ph type="body" sz="quarter" idx="10"/>
          </p:nvPr>
        </p:nvSpPr>
        <p:spPr/>
        <p:txBody>
          <a:bodyPr/>
          <a:lstStyle/>
          <a:p>
            <a:pPr>
              <a:spcAft>
                <a:spcPts val="1200"/>
              </a:spcAft>
            </a:pPr>
            <a:r>
              <a:rPr lang="en-US" sz="3600" dirty="0"/>
              <a:t>God led the nation of Israel into the wilderness where they could not </a:t>
            </a:r>
            <a:r>
              <a:rPr lang="en-US" sz="3600" b="1" u="sng" dirty="0">
                <a:latin typeface="Lato Black" panose="020F0502020204030203" pitchFamily="34" charset="0"/>
                <a:ea typeface="Lato Black" panose="020F0502020204030203" pitchFamily="34" charset="0"/>
                <a:cs typeface="Lato Black" panose="020F0502020204030203" pitchFamily="34" charset="0"/>
              </a:rPr>
              <a:t>survive</a:t>
            </a:r>
            <a:r>
              <a:rPr lang="en-US" sz="3600" dirty="0"/>
              <a:t> without His help.</a:t>
            </a:r>
          </a:p>
          <a:p>
            <a:pPr lvl="1"/>
            <a:r>
              <a:rPr lang="en-US" b="1" u="sng" dirty="0">
                <a:latin typeface="Lato Black" panose="020F0502020204030203" pitchFamily="34" charset="0"/>
                <a:ea typeface="Lato Black" panose="020F0502020204030203" pitchFamily="34" charset="0"/>
                <a:cs typeface="Lato Black" panose="020F0502020204030203" pitchFamily="34" charset="0"/>
              </a:rPr>
              <a:t>Exodus 15:22-25</a:t>
            </a:r>
          </a:p>
        </p:txBody>
      </p:sp>
    </p:spTree>
    <p:extLst>
      <p:ext uri="{BB962C8B-B14F-4D97-AF65-F5344CB8AC3E}">
        <p14:creationId xmlns:p14="http://schemas.microsoft.com/office/powerpoint/2010/main" val="3965617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99B193-3BCB-1149-9889-310D1F8964C9}"/>
              </a:ext>
            </a:extLst>
          </p:cNvPr>
          <p:cNvSpPr>
            <a:spLocks noGrp="1"/>
          </p:cNvSpPr>
          <p:nvPr>
            <p:ph type="body" sz="quarter" idx="10"/>
          </p:nvPr>
        </p:nvSpPr>
        <p:spPr/>
        <p:txBody>
          <a:bodyPr>
            <a:normAutofit/>
          </a:bodyPr>
          <a:lstStyle/>
          <a:p>
            <a:r>
              <a:rPr lang="en-US" baseline="30000" dirty="0"/>
              <a:t>25</a:t>
            </a:r>
            <a:r>
              <a:rPr lang="en-US" dirty="0"/>
              <a:t> Moses said, “Eat it today, for today is a sabbath to the Lord; today you will not find it in the field. </a:t>
            </a:r>
            <a:r>
              <a:rPr lang="en-US" baseline="30000" dirty="0"/>
              <a:t>26</a:t>
            </a:r>
            <a:r>
              <a:rPr lang="en-US" dirty="0"/>
              <a:t> Six days you shall gather it, but on the seventh day, the sabbath, there will be </a:t>
            </a:r>
            <a:r>
              <a:rPr lang="en-US"/>
              <a:t>none.”</a:t>
            </a:r>
            <a:endParaRPr lang="en-US" dirty="0"/>
          </a:p>
        </p:txBody>
      </p:sp>
      <p:sp>
        <p:nvSpPr>
          <p:cNvPr id="3" name="Text Placeholder 2">
            <a:extLst>
              <a:ext uri="{FF2B5EF4-FFF2-40B4-BE49-F238E27FC236}">
                <a16:creationId xmlns:a16="http://schemas.microsoft.com/office/drawing/2014/main" id="{972612EF-D0AA-9E4B-83DE-635F3E0E95F8}"/>
              </a:ext>
            </a:extLst>
          </p:cNvPr>
          <p:cNvSpPr>
            <a:spLocks noGrp="1"/>
          </p:cNvSpPr>
          <p:nvPr>
            <p:ph type="body" sz="quarter" idx="11"/>
          </p:nvPr>
        </p:nvSpPr>
        <p:spPr/>
        <p:txBody>
          <a:bodyPr/>
          <a:lstStyle/>
          <a:p>
            <a:r>
              <a:rPr lang="en-US" dirty="0"/>
              <a:t>- Exodus 16:25-26</a:t>
            </a:r>
          </a:p>
        </p:txBody>
      </p:sp>
    </p:spTree>
    <p:extLst>
      <p:ext uri="{BB962C8B-B14F-4D97-AF65-F5344CB8AC3E}">
        <p14:creationId xmlns:p14="http://schemas.microsoft.com/office/powerpoint/2010/main" val="3334707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FA1CD-BF31-AB40-B255-5E421F9DF929}"/>
              </a:ext>
            </a:extLst>
          </p:cNvPr>
          <p:cNvSpPr>
            <a:spLocks noGrp="1"/>
          </p:cNvSpPr>
          <p:nvPr>
            <p:ph type="title"/>
          </p:nvPr>
        </p:nvSpPr>
        <p:spPr/>
        <p:txBody>
          <a:bodyPr>
            <a:normAutofit/>
          </a:bodyPr>
          <a:lstStyle/>
          <a:p>
            <a:r>
              <a:rPr lang="en-US" dirty="0"/>
              <a:t>Do I Trust God?</a:t>
            </a:r>
          </a:p>
        </p:txBody>
      </p:sp>
      <p:sp>
        <p:nvSpPr>
          <p:cNvPr id="3" name="Text Placeholder 2">
            <a:extLst>
              <a:ext uri="{FF2B5EF4-FFF2-40B4-BE49-F238E27FC236}">
                <a16:creationId xmlns:a16="http://schemas.microsoft.com/office/drawing/2014/main" id="{2A153F52-25D3-9E43-8942-9EEA0AEDC593}"/>
              </a:ext>
            </a:extLst>
          </p:cNvPr>
          <p:cNvSpPr>
            <a:spLocks noGrp="1"/>
          </p:cNvSpPr>
          <p:nvPr>
            <p:ph type="body" sz="quarter" idx="10"/>
          </p:nvPr>
        </p:nvSpPr>
        <p:spPr>
          <a:xfrm>
            <a:off x="598488" y="1251437"/>
            <a:ext cx="8100239" cy="3642243"/>
          </a:xfrm>
        </p:spPr>
        <p:txBody>
          <a:bodyPr>
            <a:normAutofit/>
          </a:bodyPr>
          <a:lstStyle/>
          <a:p>
            <a:r>
              <a:rPr lang="en-US" sz="1800" dirty="0"/>
              <a:t>For five days God told them to collect </a:t>
            </a:r>
            <a:r>
              <a:rPr lang="en-US" sz="1800" b="1" u="sng" dirty="0">
                <a:latin typeface="Lato Black" panose="020F0502020204030203" pitchFamily="34" charset="0"/>
                <a:ea typeface="Lato Black" panose="020F0502020204030203" pitchFamily="34" charset="0"/>
                <a:cs typeface="Lato Black" panose="020F0502020204030203" pitchFamily="34" charset="0"/>
              </a:rPr>
              <a:t>enough</a:t>
            </a:r>
            <a:r>
              <a:rPr lang="en-US" sz="1800" dirty="0"/>
              <a:t> for one day, 16:22-26. </a:t>
            </a:r>
          </a:p>
          <a:p>
            <a:pPr>
              <a:spcAft>
                <a:spcPts val="1200"/>
              </a:spcAft>
            </a:pPr>
            <a:r>
              <a:rPr lang="en-US" sz="3400" dirty="0"/>
              <a:t>On the </a:t>
            </a:r>
            <a:r>
              <a:rPr lang="en-US" sz="3400" b="1" u="sng" dirty="0">
                <a:latin typeface="Lato Black" panose="020F0502020204030203" pitchFamily="34" charset="0"/>
                <a:ea typeface="Lato Black" panose="020F0502020204030203" pitchFamily="34" charset="0"/>
                <a:cs typeface="Lato Black" panose="020F0502020204030203" pitchFamily="34" charset="0"/>
              </a:rPr>
              <a:t>sixth</a:t>
            </a:r>
            <a:r>
              <a:rPr lang="en-US" sz="3400" dirty="0"/>
              <a:t> day the Father told them to collect enough for two days, 16:22. </a:t>
            </a:r>
          </a:p>
        </p:txBody>
      </p:sp>
    </p:spTree>
    <p:extLst>
      <p:ext uri="{BB962C8B-B14F-4D97-AF65-F5344CB8AC3E}">
        <p14:creationId xmlns:p14="http://schemas.microsoft.com/office/powerpoint/2010/main" val="3858240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FA1CD-BF31-AB40-B255-5E421F9DF929}"/>
              </a:ext>
            </a:extLst>
          </p:cNvPr>
          <p:cNvSpPr>
            <a:spLocks noGrp="1"/>
          </p:cNvSpPr>
          <p:nvPr>
            <p:ph type="title"/>
          </p:nvPr>
        </p:nvSpPr>
        <p:spPr/>
        <p:txBody>
          <a:bodyPr>
            <a:normAutofit/>
          </a:bodyPr>
          <a:lstStyle/>
          <a:p>
            <a:r>
              <a:rPr lang="en-US" dirty="0"/>
              <a:t>Do I Trust God?</a:t>
            </a:r>
          </a:p>
        </p:txBody>
      </p:sp>
      <p:sp>
        <p:nvSpPr>
          <p:cNvPr id="3" name="Text Placeholder 2">
            <a:extLst>
              <a:ext uri="{FF2B5EF4-FFF2-40B4-BE49-F238E27FC236}">
                <a16:creationId xmlns:a16="http://schemas.microsoft.com/office/drawing/2014/main" id="{2A153F52-25D3-9E43-8942-9EEA0AEDC593}"/>
              </a:ext>
            </a:extLst>
          </p:cNvPr>
          <p:cNvSpPr>
            <a:spLocks noGrp="1"/>
          </p:cNvSpPr>
          <p:nvPr>
            <p:ph type="body" sz="quarter" idx="10"/>
          </p:nvPr>
        </p:nvSpPr>
        <p:spPr>
          <a:xfrm>
            <a:off x="598488" y="1251437"/>
            <a:ext cx="8251314" cy="3642243"/>
          </a:xfrm>
        </p:spPr>
        <p:txBody>
          <a:bodyPr>
            <a:normAutofit/>
          </a:bodyPr>
          <a:lstStyle/>
          <a:p>
            <a:r>
              <a:rPr lang="en-US" sz="1800" dirty="0"/>
              <a:t>For five days God told them to collect </a:t>
            </a:r>
            <a:r>
              <a:rPr lang="en-US" sz="1800" b="1" u="sng" dirty="0">
                <a:latin typeface="Lato Black" panose="020F0502020204030203" pitchFamily="34" charset="0"/>
                <a:ea typeface="Lato Black" panose="020F0502020204030203" pitchFamily="34" charset="0"/>
                <a:cs typeface="Lato Black" panose="020F0502020204030203" pitchFamily="34" charset="0"/>
              </a:rPr>
              <a:t>enough</a:t>
            </a:r>
            <a:r>
              <a:rPr lang="en-US" sz="1800" dirty="0"/>
              <a:t> for one day, 16:22-26. </a:t>
            </a:r>
          </a:p>
          <a:p>
            <a:pPr>
              <a:spcAft>
                <a:spcPts val="1200"/>
              </a:spcAft>
            </a:pPr>
            <a:r>
              <a:rPr lang="en-US" sz="1800" dirty="0"/>
              <a:t>On the </a:t>
            </a:r>
            <a:r>
              <a:rPr lang="en-US" sz="1800" b="1" u="sng" dirty="0">
                <a:latin typeface="Lato Black" panose="020F0502020204030203" pitchFamily="34" charset="0"/>
                <a:ea typeface="Lato Black" panose="020F0502020204030203" pitchFamily="34" charset="0"/>
                <a:cs typeface="Lato Black" panose="020F0502020204030203" pitchFamily="34" charset="0"/>
              </a:rPr>
              <a:t>sixth</a:t>
            </a:r>
            <a:r>
              <a:rPr lang="en-US" sz="1800" dirty="0"/>
              <a:t> day the Father told them to collect enough for two days, 16:22. </a:t>
            </a:r>
          </a:p>
          <a:p>
            <a:r>
              <a:rPr lang="en-US" sz="3600" dirty="0"/>
              <a:t>The manna did not </a:t>
            </a:r>
            <a:r>
              <a:rPr lang="en-US" sz="3600" b="1" u="sng" dirty="0">
                <a:latin typeface="Lato Black" panose="020F0502020204030203" pitchFamily="34" charset="0"/>
                <a:ea typeface="Lato Black" panose="020F0502020204030203" pitchFamily="34" charset="0"/>
                <a:cs typeface="Lato Black" panose="020F0502020204030203" pitchFamily="34" charset="0"/>
              </a:rPr>
              <a:t>spoil</a:t>
            </a:r>
            <a:r>
              <a:rPr lang="en-US" sz="3600" dirty="0"/>
              <a:t>, 16:24.</a:t>
            </a:r>
            <a:endParaRPr lang="en-US" sz="4800" b="1" u="sng" dirty="0">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3586409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FA1CD-BF31-AB40-B255-5E421F9DF929}"/>
              </a:ext>
            </a:extLst>
          </p:cNvPr>
          <p:cNvSpPr>
            <a:spLocks noGrp="1"/>
          </p:cNvSpPr>
          <p:nvPr>
            <p:ph type="title"/>
          </p:nvPr>
        </p:nvSpPr>
        <p:spPr/>
        <p:txBody>
          <a:bodyPr>
            <a:normAutofit/>
          </a:bodyPr>
          <a:lstStyle/>
          <a:p>
            <a:r>
              <a:rPr lang="en-US" dirty="0"/>
              <a:t>Do I Trust God?</a:t>
            </a:r>
          </a:p>
        </p:txBody>
      </p:sp>
      <p:sp>
        <p:nvSpPr>
          <p:cNvPr id="3" name="Text Placeholder 2">
            <a:extLst>
              <a:ext uri="{FF2B5EF4-FFF2-40B4-BE49-F238E27FC236}">
                <a16:creationId xmlns:a16="http://schemas.microsoft.com/office/drawing/2014/main" id="{2A153F52-25D3-9E43-8942-9EEA0AEDC593}"/>
              </a:ext>
            </a:extLst>
          </p:cNvPr>
          <p:cNvSpPr>
            <a:spLocks noGrp="1"/>
          </p:cNvSpPr>
          <p:nvPr>
            <p:ph type="body" sz="quarter" idx="10"/>
          </p:nvPr>
        </p:nvSpPr>
        <p:spPr>
          <a:xfrm>
            <a:off x="598488" y="1251437"/>
            <a:ext cx="8251314" cy="3642243"/>
          </a:xfrm>
        </p:spPr>
        <p:txBody>
          <a:bodyPr>
            <a:normAutofit/>
          </a:bodyPr>
          <a:lstStyle/>
          <a:p>
            <a:r>
              <a:rPr lang="en-US" sz="1800" dirty="0"/>
              <a:t>For five days God told them to collect </a:t>
            </a:r>
            <a:r>
              <a:rPr lang="en-US" sz="1800" b="1" u="sng" dirty="0">
                <a:latin typeface="Lato Black" panose="020F0502020204030203" pitchFamily="34" charset="0"/>
                <a:ea typeface="Lato Black" panose="020F0502020204030203" pitchFamily="34" charset="0"/>
                <a:cs typeface="Lato Black" panose="020F0502020204030203" pitchFamily="34" charset="0"/>
              </a:rPr>
              <a:t>enough</a:t>
            </a:r>
            <a:r>
              <a:rPr lang="en-US" sz="1800" dirty="0"/>
              <a:t> for one day, 16:22-26. </a:t>
            </a:r>
          </a:p>
          <a:p>
            <a:r>
              <a:rPr lang="en-US" sz="1800" dirty="0"/>
              <a:t>On the </a:t>
            </a:r>
            <a:r>
              <a:rPr lang="en-US" sz="1800" b="1" u="sng" dirty="0">
                <a:latin typeface="Lato Black" panose="020F0502020204030203" pitchFamily="34" charset="0"/>
                <a:ea typeface="Lato Black" panose="020F0502020204030203" pitchFamily="34" charset="0"/>
                <a:cs typeface="Lato Black" panose="020F0502020204030203" pitchFamily="34" charset="0"/>
              </a:rPr>
              <a:t>sixth</a:t>
            </a:r>
            <a:r>
              <a:rPr lang="en-US" sz="1800" dirty="0"/>
              <a:t> day the Father told them to collect enough for two days, 16:22. </a:t>
            </a:r>
          </a:p>
          <a:p>
            <a:r>
              <a:rPr lang="en-US" sz="1800" dirty="0"/>
              <a:t>The manna did not </a:t>
            </a:r>
            <a:r>
              <a:rPr lang="en-US" sz="1800" b="1" u="sng" dirty="0">
                <a:latin typeface="Lato Black" panose="020F0502020204030203" pitchFamily="34" charset="0"/>
                <a:ea typeface="Lato Black" panose="020F0502020204030203" pitchFamily="34" charset="0"/>
                <a:cs typeface="Lato Black" panose="020F0502020204030203" pitchFamily="34" charset="0"/>
              </a:rPr>
              <a:t>spoil</a:t>
            </a:r>
            <a:r>
              <a:rPr lang="en-US" sz="1800" dirty="0"/>
              <a:t>, 16:24.</a:t>
            </a:r>
          </a:p>
          <a:p>
            <a:r>
              <a:rPr lang="en-US" sz="4300" dirty="0"/>
              <a:t>The manna showed up on the ground every day but </a:t>
            </a:r>
            <a:r>
              <a:rPr lang="en-US" sz="4300" b="1" u="sng" dirty="0">
                <a:latin typeface="Lato Black" panose="020F0502020204030203" pitchFamily="34" charset="0"/>
                <a:ea typeface="Lato Black" panose="020F0502020204030203" pitchFamily="34" charset="0"/>
                <a:cs typeface="Lato Black" panose="020F0502020204030203" pitchFamily="34" charset="0"/>
              </a:rPr>
              <a:t>Saturday</a:t>
            </a:r>
            <a:r>
              <a:rPr lang="en-US" sz="4300" dirty="0"/>
              <a:t>, 16:26. </a:t>
            </a:r>
          </a:p>
        </p:txBody>
      </p:sp>
    </p:spTree>
    <p:extLst>
      <p:ext uri="{BB962C8B-B14F-4D97-AF65-F5344CB8AC3E}">
        <p14:creationId xmlns:p14="http://schemas.microsoft.com/office/powerpoint/2010/main" val="1688801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FA1CD-BF31-AB40-B255-5E421F9DF929}"/>
              </a:ext>
            </a:extLst>
          </p:cNvPr>
          <p:cNvSpPr>
            <a:spLocks noGrp="1"/>
          </p:cNvSpPr>
          <p:nvPr>
            <p:ph type="title"/>
          </p:nvPr>
        </p:nvSpPr>
        <p:spPr/>
        <p:txBody>
          <a:bodyPr>
            <a:normAutofit/>
          </a:bodyPr>
          <a:lstStyle/>
          <a:p>
            <a:r>
              <a:rPr lang="en-US" dirty="0"/>
              <a:t>Do I Trust God?</a:t>
            </a:r>
          </a:p>
        </p:txBody>
      </p:sp>
      <p:sp>
        <p:nvSpPr>
          <p:cNvPr id="3" name="Text Placeholder 2">
            <a:extLst>
              <a:ext uri="{FF2B5EF4-FFF2-40B4-BE49-F238E27FC236}">
                <a16:creationId xmlns:a16="http://schemas.microsoft.com/office/drawing/2014/main" id="{2A153F52-25D3-9E43-8942-9EEA0AEDC593}"/>
              </a:ext>
            </a:extLst>
          </p:cNvPr>
          <p:cNvSpPr>
            <a:spLocks noGrp="1"/>
          </p:cNvSpPr>
          <p:nvPr>
            <p:ph type="body" sz="quarter" idx="10"/>
          </p:nvPr>
        </p:nvSpPr>
        <p:spPr>
          <a:xfrm>
            <a:off x="598488" y="1251437"/>
            <a:ext cx="8251314" cy="3642243"/>
          </a:xfrm>
        </p:spPr>
        <p:txBody>
          <a:bodyPr>
            <a:normAutofit/>
          </a:bodyPr>
          <a:lstStyle/>
          <a:p>
            <a:pPr>
              <a:spcAft>
                <a:spcPts val="1200"/>
              </a:spcAft>
            </a:pPr>
            <a:r>
              <a:rPr lang="en-US" sz="3600" dirty="0"/>
              <a:t>Why was our Lord doing this? </a:t>
            </a:r>
            <a:br>
              <a:rPr lang="en-US" sz="3600" dirty="0"/>
            </a:br>
            <a:r>
              <a:rPr lang="en-US" sz="3600" dirty="0"/>
              <a:t>He was teaching them to keep </a:t>
            </a:r>
            <a:br>
              <a:rPr lang="en-US" sz="3600" dirty="0"/>
            </a:br>
            <a:r>
              <a:rPr lang="en-US" sz="3600" dirty="0"/>
              <a:t>the </a:t>
            </a:r>
            <a:r>
              <a:rPr lang="en-US" sz="3600" b="1" u="sng" dirty="0">
                <a:latin typeface="Lato Black" panose="020F0502020204030203" pitchFamily="34" charset="0"/>
                <a:ea typeface="Lato Black" panose="020F0502020204030203" pitchFamily="34" charset="0"/>
                <a:cs typeface="Lato Black" panose="020F0502020204030203" pitchFamily="34" charset="0"/>
              </a:rPr>
              <a:t>Sabbath.</a:t>
            </a:r>
          </a:p>
          <a:p>
            <a:pPr lvl="1"/>
            <a:r>
              <a:rPr lang="en-US" sz="3200" dirty="0"/>
              <a:t> </a:t>
            </a:r>
            <a:r>
              <a:rPr lang="en-US" sz="3200" b="1" u="sng" dirty="0">
                <a:latin typeface="Lato Black" panose="020F0502020204030203" pitchFamily="34" charset="0"/>
                <a:ea typeface="Lato Black" panose="020F0502020204030203" pitchFamily="34" charset="0"/>
                <a:cs typeface="Lato Black" panose="020F0502020204030203" pitchFamily="34" charset="0"/>
              </a:rPr>
              <a:t>Exodus 16:27-35</a:t>
            </a:r>
            <a:endParaRPr lang="en-US" sz="3200" dirty="0"/>
          </a:p>
        </p:txBody>
      </p:sp>
    </p:spTree>
    <p:extLst>
      <p:ext uri="{BB962C8B-B14F-4D97-AF65-F5344CB8AC3E}">
        <p14:creationId xmlns:p14="http://schemas.microsoft.com/office/powerpoint/2010/main" val="238298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F547F5-3DB5-7144-B437-8A205DDA3A04}"/>
              </a:ext>
            </a:extLst>
          </p:cNvPr>
          <p:cNvSpPr>
            <a:spLocks noGrp="1"/>
          </p:cNvSpPr>
          <p:nvPr>
            <p:ph type="body" sz="quarter" idx="10"/>
          </p:nvPr>
        </p:nvSpPr>
        <p:spPr>
          <a:xfrm>
            <a:off x="713222" y="429598"/>
            <a:ext cx="7294706" cy="3680039"/>
          </a:xfrm>
        </p:spPr>
        <p:txBody>
          <a:bodyPr>
            <a:normAutofit/>
          </a:bodyPr>
          <a:lstStyle/>
          <a:p>
            <a:r>
              <a:rPr lang="en-US" baseline="30000" dirty="0"/>
              <a:t>27</a:t>
            </a:r>
            <a:r>
              <a:rPr lang="en-US" dirty="0"/>
              <a:t> It came about on the seventh day that some of the people went out to gather, but they found none. </a:t>
            </a:r>
            <a:r>
              <a:rPr lang="en-US" baseline="30000" dirty="0"/>
              <a:t>28</a:t>
            </a:r>
            <a:r>
              <a:rPr lang="en-US" dirty="0"/>
              <a:t> Then the Lord said to Moses, “How long do you refuse to keep My commandments and My instructions? </a:t>
            </a:r>
          </a:p>
        </p:txBody>
      </p:sp>
      <p:sp>
        <p:nvSpPr>
          <p:cNvPr id="3" name="Text Placeholder 2">
            <a:extLst>
              <a:ext uri="{FF2B5EF4-FFF2-40B4-BE49-F238E27FC236}">
                <a16:creationId xmlns:a16="http://schemas.microsoft.com/office/drawing/2014/main" id="{CAB95503-A916-A641-890B-23B823C09EFF}"/>
              </a:ext>
            </a:extLst>
          </p:cNvPr>
          <p:cNvSpPr>
            <a:spLocks noGrp="1"/>
          </p:cNvSpPr>
          <p:nvPr>
            <p:ph type="body" sz="quarter" idx="11"/>
          </p:nvPr>
        </p:nvSpPr>
        <p:spPr/>
        <p:txBody>
          <a:bodyPr/>
          <a:lstStyle/>
          <a:p>
            <a:r>
              <a:rPr lang="en-US" dirty="0"/>
              <a:t>- Exodus 16:27-28</a:t>
            </a:r>
          </a:p>
        </p:txBody>
      </p:sp>
    </p:spTree>
    <p:extLst>
      <p:ext uri="{BB962C8B-B14F-4D97-AF65-F5344CB8AC3E}">
        <p14:creationId xmlns:p14="http://schemas.microsoft.com/office/powerpoint/2010/main" val="2210958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F547F5-3DB5-7144-B437-8A205DDA3A04}"/>
              </a:ext>
            </a:extLst>
          </p:cNvPr>
          <p:cNvSpPr>
            <a:spLocks noGrp="1"/>
          </p:cNvSpPr>
          <p:nvPr>
            <p:ph type="body" sz="quarter" idx="10"/>
          </p:nvPr>
        </p:nvSpPr>
        <p:spPr/>
        <p:txBody>
          <a:bodyPr>
            <a:normAutofit/>
          </a:bodyPr>
          <a:lstStyle/>
          <a:p>
            <a:r>
              <a:rPr lang="en-US" baseline="30000" dirty="0"/>
              <a:t>29</a:t>
            </a:r>
            <a:r>
              <a:rPr lang="en-US" dirty="0"/>
              <a:t> See, the Lord has given you the sabbath; therefore He gives you bread for two days on the sixth day. Remain every man in his place; let no man go out of his place on the seventh day.” </a:t>
            </a:r>
            <a:r>
              <a:rPr lang="en-US" baseline="30000" dirty="0"/>
              <a:t>30</a:t>
            </a:r>
            <a:r>
              <a:rPr lang="en-US" dirty="0"/>
              <a:t> So the people rested on the seventh day. </a:t>
            </a:r>
          </a:p>
        </p:txBody>
      </p:sp>
      <p:sp>
        <p:nvSpPr>
          <p:cNvPr id="3" name="Text Placeholder 2">
            <a:extLst>
              <a:ext uri="{FF2B5EF4-FFF2-40B4-BE49-F238E27FC236}">
                <a16:creationId xmlns:a16="http://schemas.microsoft.com/office/drawing/2014/main" id="{CAB95503-A916-A641-890B-23B823C09EFF}"/>
              </a:ext>
            </a:extLst>
          </p:cNvPr>
          <p:cNvSpPr>
            <a:spLocks noGrp="1"/>
          </p:cNvSpPr>
          <p:nvPr>
            <p:ph type="body" sz="quarter" idx="11"/>
          </p:nvPr>
        </p:nvSpPr>
        <p:spPr/>
        <p:txBody>
          <a:bodyPr/>
          <a:lstStyle/>
          <a:p>
            <a:r>
              <a:rPr lang="en-US" dirty="0"/>
              <a:t>- Exodus 16:29-30</a:t>
            </a:r>
          </a:p>
        </p:txBody>
      </p:sp>
    </p:spTree>
    <p:extLst>
      <p:ext uri="{BB962C8B-B14F-4D97-AF65-F5344CB8AC3E}">
        <p14:creationId xmlns:p14="http://schemas.microsoft.com/office/powerpoint/2010/main" val="700489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F547F5-3DB5-7144-B437-8A205DDA3A04}"/>
              </a:ext>
            </a:extLst>
          </p:cNvPr>
          <p:cNvSpPr>
            <a:spLocks noGrp="1"/>
          </p:cNvSpPr>
          <p:nvPr>
            <p:ph type="body" sz="quarter" idx="10"/>
          </p:nvPr>
        </p:nvSpPr>
        <p:spPr/>
        <p:txBody>
          <a:bodyPr>
            <a:normAutofit/>
          </a:bodyPr>
          <a:lstStyle/>
          <a:p>
            <a:r>
              <a:rPr lang="en-US" sz="2800" baseline="30000" dirty="0"/>
              <a:t>31</a:t>
            </a:r>
            <a:r>
              <a:rPr lang="en-US" sz="2800" dirty="0"/>
              <a:t> The house of Israel named it manna, and it was like coriander seed, white, and its taste was like wafers with honey. </a:t>
            </a:r>
            <a:r>
              <a:rPr lang="en-US" sz="2800" baseline="30000" dirty="0"/>
              <a:t>32</a:t>
            </a:r>
            <a:r>
              <a:rPr lang="en-US" sz="2800" dirty="0"/>
              <a:t> Then Moses said, “This is what the Lord has commanded, ‘Let an </a:t>
            </a:r>
            <a:r>
              <a:rPr lang="en-US" sz="2800" dirty="0" err="1"/>
              <a:t>omerful</a:t>
            </a:r>
            <a:r>
              <a:rPr lang="en-US" sz="2800" dirty="0"/>
              <a:t> of it be kept throughout your generations, that they may see the bread that I fed you in the wilderness, when I brought you out of the land of Egypt.’”</a:t>
            </a:r>
          </a:p>
        </p:txBody>
      </p:sp>
      <p:sp>
        <p:nvSpPr>
          <p:cNvPr id="3" name="Text Placeholder 2">
            <a:extLst>
              <a:ext uri="{FF2B5EF4-FFF2-40B4-BE49-F238E27FC236}">
                <a16:creationId xmlns:a16="http://schemas.microsoft.com/office/drawing/2014/main" id="{CAB95503-A916-A641-890B-23B823C09EFF}"/>
              </a:ext>
            </a:extLst>
          </p:cNvPr>
          <p:cNvSpPr>
            <a:spLocks noGrp="1"/>
          </p:cNvSpPr>
          <p:nvPr>
            <p:ph type="body" sz="quarter" idx="11"/>
          </p:nvPr>
        </p:nvSpPr>
        <p:spPr/>
        <p:txBody>
          <a:bodyPr/>
          <a:lstStyle/>
          <a:p>
            <a:r>
              <a:rPr lang="en-US" dirty="0"/>
              <a:t>- Exodus 16:31-32</a:t>
            </a:r>
          </a:p>
        </p:txBody>
      </p:sp>
    </p:spTree>
    <p:extLst>
      <p:ext uri="{BB962C8B-B14F-4D97-AF65-F5344CB8AC3E}">
        <p14:creationId xmlns:p14="http://schemas.microsoft.com/office/powerpoint/2010/main" val="2647319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F547F5-3DB5-7144-B437-8A205DDA3A04}"/>
              </a:ext>
            </a:extLst>
          </p:cNvPr>
          <p:cNvSpPr>
            <a:spLocks noGrp="1"/>
          </p:cNvSpPr>
          <p:nvPr>
            <p:ph type="body" sz="quarter" idx="10"/>
          </p:nvPr>
        </p:nvSpPr>
        <p:spPr/>
        <p:txBody>
          <a:bodyPr>
            <a:normAutofit fontScale="85000" lnSpcReduction="10000"/>
          </a:bodyPr>
          <a:lstStyle/>
          <a:p>
            <a:r>
              <a:rPr lang="en-US" baseline="30000" dirty="0"/>
              <a:t>33</a:t>
            </a:r>
            <a:r>
              <a:rPr lang="en-US" dirty="0"/>
              <a:t> Moses said to Aaron, “Take a jar and put an </a:t>
            </a:r>
            <a:r>
              <a:rPr lang="en-US" dirty="0" err="1"/>
              <a:t>omerful</a:t>
            </a:r>
            <a:r>
              <a:rPr lang="en-US" dirty="0"/>
              <a:t> of manna in it, and place it before the Lord to be kept throughout your generations.” </a:t>
            </a:r>
            <a:br>
              <a:rPr lang="en-US" dirty="0"/>
            </a:br>
            <a:r>
              <a:rPr lang="en-US" baseline="30000" dirty="0"/>
              <a:t>34</a:t>
            </a:r>
            <a:r>
              <a:rPr lang="en-US" dirty="0"/>
              <a:t> As the Lord commanded Moses, so Aaron placed it before the Testimony, to be kept. </a:t>
            </a:r>
            <a:br>
              <a:rPr lang="en-US" dirty="0"/>
            </a:br>
            <a:r>
              <a:rPr lang="en-US" baseline="30000" dirty="0"/>
              <a:t>35</a:t>
            </a:r>
            <a:r>
              <a:rPr lang="en-US" dirty="0"/>
              <a:t> The sons of Israel ate the manna forty years, until they came to an inhabited land; they ate the manna until they came to the border of the land of Canaan.</a:t>
            </a:r>
          </a:p>
        </p:txBody>
      </p:sp>
      <p:sp>
        <p:nvSpPr>
          <p:cNvPr id="3" name="Text Placeholder 2">
            <a:extLst>
              <a:ext uri="{FF2B5EF4-FFF2-40B4-BE49-F238E27FC236}">
                <a16:creationId xmlns:a16="http://schemas.microsoft.com/office/drawing/2014/main" id="{CAB95503-A916-A641-890B-23B823C09EFF}"/>
              </a:ext>
            </a:extLst>
          </p:cNvPr>
          <p:cNvSpPr>
            <a:spLocks noGrp="1"/>
          </p:cNvSpPr>
          <p:nvPr>
            <p:ph type="body" sz="quarter" idx="11"/>
          </p:nvPr>
        </p:nvSpPr>
        <p:spPr/>
        <p:txBody>
          <a:bodyPr/>
          <a:lstStyle/>
          <a:p>
            <a:r>
              <a:rPr lang="en-US" dirty="0"/>
              <a:t>- Exodus 16:33-35</a:t>
            </a:r>
          </a:p>
        </p:txBody>
      </p:sp>
    </p:spTree>
    <p:extLst>
      <p:ext uri="{BB962C8B-B14F-4D97-AF65-F5344CB8AC3E}">
        <p14:creationId xmlns:p14="http://schemas.microsoft.com/office/powerpoint/2010/main" val="3185110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FA1CD-BF31-AB40-B255-5E421F9DF929}"/>
              </a:ext>
            </a:extLst>
          </p:cNvPr>
          <p:cNvSpPr>
            <a:spLocks noGrp="1"/>
          </p:cNvSpPr>
          <p:nvPr>
            <p:ph type="title"/>
          </p:nvPr>
        </p:nvSpPr>
        <p:spPr/>
        <p:txBody>
          <a:bodyPr>
            <a:normAutofit/>
          </a:bodyPr>
          <a:lstStyle/>
          <a:p>
            <a:r>
              <a:rPr lang="en-US" dirty="0"/>
              <a:t>Do I Trust God?</a:t>
            </a:r>
          </a:p>
        </p:txBody>
      </p:sp>
      <p:sp>
        <p:nvSpPr>
          <p:cNvPr id="3" name="Text Placeholder 2">
            <a:extLst>
              <a:ext uri="{FF2B5EF4-FFF2-40B4-BE49-F238E27FC236}">
                <a16:creationId xmlns:a16="http://schemas.microsoft.com/office/drawing/2014/main" id="{2A153F52-25D3-9E43-8942-9EEA0AEDC593}"/>
              </a:ext>
            </a:extLst>
          </p:cNvPr>
          <p:cNvSpPr>
            <a:spLocks noGrp="1"/>
          </p:cNvSpPr>
          <p:nvPr>
            <p:ph type="body" sz="quarter" idx="10"/>
          </p:nvPr>
        </p:nvSpPr>
        <p:spPr>
          <a:xfrm>
            <a:off x="598488" y="1251437"/>
            <a:ext cx="8251314" cy="3642243"/>
          </a:xfrm>
        </p:spPr>
        <p:txBody>
          <a:bodyPr>
            <a:normAutofit/>
          </a:bodyPr>
          <a:lstStyle/>
          <a:p>
            <a:pPr>
              <a:spcAft>
                <a:spcPts val="1200"/>
              </a:spcAft>
            </a:pPr>
            <a:r>
              <a:rPr lang="en-US" sz="1800" dirty="0"/>
              <a:t>Why was our Lord doing this? He was teaching them to keep the </a:t>
            </a:r>
            <a:r>
              <a:rPr lang="en-US" sz="1800" b="1" u="sng" dirty="0">
                <a:latin typeface="Lato Black" panose="020F0502020204030203" pitchFamily="34" charset="0"/>
                <a:ea typeface="Lato Black" panose="020F0502020204030203" pitchFamily="34" charset="0"/>
                <a:cs typeface="Lato Black" panose="020F0502020204030203" pitchFamily="34" charset="0"/>
              </a:rPr>
              <a:t>Sabbath</a:t>
            </a:r>
            <a:r>
              <a:rPr lang="en-US" sz="1800" dirty="0"/>
              <a:t>, 16:27-35. </a:t>
            </a:r>
          </a:p>
          <a:p>
            <a:r>
              <a:rPr lang="en-US" sz="3600" dirty="0"/>
              <a:t>A jar of manna was kept with the </a:t>
            </a:r>
            <a:r>
              <a:rPr lang="en-US" sz="3600" b="1" u="sng" dirty="0">
                <a:latin typeface="Lato Black" panose="020F0502020204030203" pitchFamily="34" charset="0"/>
                <a:ea typeface="Lato Black" panose="020F0502020204030203" pitchFamily="34" charset="0"/>
                <a:cs typeface="Lato Black" panose="020F0502020204030203" pitchFamily="34" charset="0"/>
              </a:rPr>
              <a:t>ark</a:t>
            </a:r>
            <a:r>
              <a:rPr lang="en-US" sz="3600" dirty="0"/>
              <a:t> of the covenant to remind them that Jehovah provides, 16:34. </a:t>
            </a:r>
          </a:p>
        </p:txBody>
      </p:sp>
    </p:spTree>
    <p:extLst>
      <p:ext uri="{BB962C8B-B14F-4D97-AF65-F5344CB8AC3E}">
        <p14:creationId xmlns:p14="http://schemas.microsoft.com/office/powerpoint/2010/main" val="2806245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687667-DD56-D742-9957-7F415387D2C7}"/>
              </a:ext>
            </a:extLst>
          </p:cNvPr>
          <p:cNvSpPr>
            <a:spLocks noGrp="1"/>
          </p:cNvSpPr>
          <p:nvPr>
            <p:ph type="body" sz="quarter" idx="10"/>
          </p:nvPr>
        </p:nvSpPr>
        <p:spPr/>
        <p:txBody>
          <a:bodyPr>
            <a:normAutofit lnSpcReduction="10000"/>
          </a:bodyPr>
          <a:lstStyle/>
          <a:p>
            <a:r>
              <a:rPr lang="en-US" baseline="30000" dirty="0"/>
              <a:t>22</a:t>
            </a:r>
            <a:r>
              <a:rPr lang="en-US" dirty="0"/>
              <a:t> Then Moses led Israel from the Red Sea, and they went out into the wilderness of </a:t>
            </a:r>
            <a:r>
              <a:rPr lang="en-US" dirty="0" err="1"/>
              <a:t>Shur</a:t>
            </a:r>
            <a:r>
              <a:rPr lang="en-US" dirty="0"/>
              <a:t>; and they went three days in the wilderness and found no water. </a:t>
            </a:r>
            <a:r>
              <a:rPr lang="en-US" baseline="30000" dirty="0"/>
              <a:t>23</a:t>
            </a:r>
            <a:r>
              <a:rPr lang="en-US" dirty="0"/>
              <a:t> When they came to Marah, they could not drink the waters of Marah, for they were bitter; therefore it was named Marah. </a:t>
            </a:r>
          </a:p>
        </p:txBody>
      </p:sp>
      <p:sp>
        <p:nvSpPr>
          <p:cNvPr id="3" name="Text Placeholder 2">
            <a:extLst>
              <a:ext uri="{FF2B5EF4-FFF2-40B4-BE49-F238E27FC236}">
                <a16:creationId xmlns:a16="http://schemas.microsoft.com/office/drawing/2014/main" id="{7ABCDA06-5221-AB4B-ACF9-28E43FCD755C}"/>
              </a:ext>
            </a:extLst>
          </p:cNvPr>
          <p:cNvSpPr>
            <a:spLocks noGrp="1"/>
          </p:cNvSpPr>
          <p:nvPr>
            <p:ph type="body" sz="quarter" idx="11"/>
          </p:nvPr>
        </p:nvSpPr>
        <p:spPr/>
        <p:txBody>
          <a:bodyPr/>
          <a:lstStyle/>
          <a:p>
            <a:r>
              <a:rPr lang="en-US" dirty="0"/>
              <a:t>- Exodus 15:22-23</a:t>
            </a:r>
          </a:p>
        </p:txBody>
      </p:sp>
    </p:spTree>
    <p:extLst>
      <p:ext uri="{BB962C8B-B14F-4D97-AF65-F5344CB8AC3E}">
        <p14:creationId xmlns:p14="http://schemas.microsoft.com/office/powerpoint/2010/main" val="20278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FA1CD-BF31-AB40-B255-5E421F9DF929}"/>
              </a:ext>
            </a:extLst>
          </p:cNvPr>
          <p:cNvSpPr>
            <a:spLocks noGrp="1"/>
          </p:cNvSpPr>
          <p:nvPr>
            <p:ph type="title"/>
          </p:nvPr>
        </p:nvSpPr>
        <p:spPr/>
        <p:txBody>
          <a:bodyPr>
            <a:normAutofit/>
          </a:bodyPr>
          <a:lstStyle/>
          <a:p>
            <a:r>
              <a:rPr lang="en-US" dirty="0"/>
              <a:t>Do I Trust God?</a:t>
            </a:r>
          </a:p>
        </p:txBody>
      </p:sp>
      <p:sp>
        <p:nvSpPr>
          <p:cNvPr id="3" name="Text Placeholder 2">
            <a:extLst>
              <a:ext uri="{FF2B5EF4-FFF2-40B4-BE49-F238E27FC236}">
                <a16:creationId xmlns:a16="http://schemas.microsoft.com/office/drawing/2014/main" id="{2A153F52-25D3-9E43-8942-9EEA0AEDC593}"/>
              </a:ext>
            </a:extLst>
          </p:cNvPr>
          <p:cNvSpPr>
            <a:spLocks noGrp="1"/>
          </p:cNvSpPr>
          <p:nvPr>
            <p:ph type="body" sz="quarter" idx="10"/>
          </p:nvPr>
        </p:nvSpPr>
        <p:spPr>
          <a:xfrm>
            <a:off x="598488" y="1251437"/>
            <a:ext cx="8251314" cy="3642243"/>
          </a:xfrm>
        </p:spPr>
        <p:txBody>
          <a:bodyPr>
            <a:normAutofit/>
          </a:bodyPr>
          <a:lstStyle/>
          <a:p>
            <a:r>
              <a:rPr lang="en-US" sz="1800" dirty="0"/>
              <a:t>Why was our Lord doing this? He was teaching them to keep the </a:t>
            </a:r>
            <a:r>
              <a:rPr lang="en-US" sz="1800" b="1" u="sng" dirty="0">
                <a:latin typeface="Lato Black" panose="020F0502020204030203" pitchFamily="34" charset="0"/>
                <a:ea typeface="Lato Black" panose="020F0502020204030203" pitchFamily="34" charset="0"/>
                <a:cs typeface="Lato Black" panose="020F0502020204030203" pitchFamily="34" charset="0"/>
              </a:rPr>
              <a:t>Sabbath</a:t>
            </a:r>
            <a:r>
              <a:rPr lang="en-US" sz="1800" dirty="0"/>
              <a:t>, 16:27-35. </a:t>
            </a:r>
          </a:p>
          <a:p>
            <a:pPr>
              <a:spcAft>
                <a:spcPts val="1200"/>
              </a:spcAft>
            </a:pPr>
            <a:r>
              <a:rPr lang="en-US" sz="1800" dirty="0"/>
              <a:t>A jar of manna was kept with the </a:t>
            </a:r>
            <a:r>
              <a:rPr lang="en-US" sz="1800" b="1" u="sng" dirty="0">
                <a:latin typeface="Lato Black" panose="020F0502020204030203" pitchFamily="34" charset="0"/>
                <a:ea typeface="Lato Black" panose="020F0502020204030203" pitchFamily="34" charset="0"/>
                <a:cs typeface="Lato Black" panose="020F0502020204030203" pitchFamily="34" charset="0"/>
              </a:rPr>
              <a:t>ark</a:t>
            </a:r>
            <a:r>
              <a:rPr lang="en-US" sz="1800" dirty="0"/>
              <a:t> of the covenant to remind them that Jehovah provides, 16:34. </a:t>
            </a:r>
          </a:p>
          <a:p>
            <a:pPr>
              <a:spcAft>
                <a:spcPts val="1200"/>
              </a:spcAft>
            </a:pPr>
            <a:r>
              <a:rPr lang="en-US" sz="3600" dirty="0"/>
              <a:t>The Israelites ate manna </a:t>
            </a:r>
            <a:br>
              <a:rPr lang="en-US" sz="3600" dirty="0"/>
            </a:br>
            <a:r>
              <a:rPr lang="en-US" sz="3600" dirty="0"/>
              <a:t>for </a:t>
            </a:r>
            <a:r>
              <a:rPr lang="en-US" sz="3600" b="1" u="sng" dirty="0">
                <a:latin typeface="Lato Black" panose="020F0502020204030203" pitchFamily="34" charset="0"/>
                <a:ea typeface="Lato Black" panose="020F0502020204030203" pitchFamily="34" charset="0"/>
                <a:cs typeface="Lato Black" panose="020F0502020204030203" pitchFamily="34" charset="0"/>
              </a:rPr>
              <a:t>40</a:t>
            </a:r>
            <a:r>
              <a:rPr lang="en-US" sz="3600" dirty="0"/>
              <a:t> years, 16:35. </a:t>
            </a:r>
          </a:p>
        </p:txBody>
      </p:sp>
    </p:spTree>
    <p:extLst>
      <p:ext uri="{BB962C8B-B14F-4D97-AF65-F5344CB8AC3E}">
        <p14:creationId xmlns:p14="http://schemas.microsoft.com/office/powerpoint/2010/main" val="3743640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FA1CD-BF31-AB40-B255-5E421F9DF929}"/>
              </a:ext>
            </a:extLst>
          </p:cNvPr>
          <p:cNvSpPr>
            <a:spLocks noGrp="1"/>
          </p:cNvSpPr>
          <p:nvPr>
            <p:ph type="title"/>
          </p:nvPr>
        </p:nvSpPr>
        <p:spPr/>
        <p:txBody>
          <a:bodyPr>
            <a:normAutofit/>
          </a:bodyPr>
          <a:lstStyle/>
          <a:p>
            <a:r>
              <a:rPr lang="en-US" dirty="0"/>
              <a:t>Do I Trust God?</a:t>
            </a:r>
          </a:p>
        </p:txBody>
      </p:sp>
      <p:sp>
        <p:nvSpPr>
          <p:cNvPr id="3" name="Text Placeholder 2">
            <a:extLst>
              <a:ext uri="{FF2B5EF4-FFF2-40B4-BE49-F238E27FC236}">
                <a16:creationId xmlns:a16="http://schemas.microsoft.com/office/drawing/2014/main" id="{2A153F52-25D3-9E43-8942-9EEA0AEDC593}"/>
              </a:ext>
            </a:extLst>
          </p:cNvPr>
          <p:cNvSpPr>
            <a:spLocks noGrp="1"/>
          </p:cNvSpPr>
          <p:nvPr>
            <p:ph type="body" sz="quarter" idx="10"/>
          </p:nvPr>
        </p:nvSpPr>
        <p:spPr>
          <a:xfrm>
            <a:off x="598488" y="1251437"/>
            <a:ext cx="8251314" cy="3642243"/>
          </a:xfrm>
        </p:spPr>
        <p:txBody>
          <a:bodyPr>
            <a:normAutofit/>
          </a:bodyPr>
          <a:lstStyle/>
          <a:p>
            <a:r>
              <a:rPr lang="en-US" sz="1800" dirty="0"/>
              <a:t>Why was our Lord doing this? He was teaching them to keep the </a:t>
            </a:r>
            <a:r>
              <a:rPr lang="en-US" sz="1800" b="1" u="sng" dirty="0">
                <a:latin typeface="Lato Black" panose="020F0502020204030203" pitchFamily="34" charset="0"/>
                <a:ea typeface="Lato Black" panose="020F0502020204030203" pitchFamily="34" charset="0"/>
                <a:cs typeface="Lato Black" panose="020F0502020204030203" pitchFamily="34" charset="0"/>
              </a:rPr>
              <a:t>Sabbath</a:t>
            </a:r>
            <a:r>
              <a:rPr lang="en-US" sz="1800" dirty="0"/>
              <a:t>, 16:27-35. </a:t>
            </a:r>
          </a:p>
          <a:p>
            <a:r>
              <a:rPr lang="en-US" sz="1800" dirty="0"/>
              <a:t>A jar of manna was kept with the </a:t>
            </a:r>
            <a:r>
              <a:rPr lang="en-US" sz="1800" b="1" u="sng" dirty="0">
                <a:latin typeface="Lato Black" panose="020F0502020204030203" pitchFamily="34" charset="0"/>
                <a:ea typeface="Lato Black" panose="020F0502020204030203" pitchFamily="34" charset="0"/>
                <a:cs typeface="Lato Black" panose="020F0502020204030203" pitchFamily="34" charset="0"/>
              </a:rPr>
              <a:t>ark</a:t>
            </a:r>
            <a:r>
              <a:rPr lang="en-US" sz="1800" dirty="0"/>
              <a:t> of the covenant to remind them that Jehovah provides, 16:34. </a:t>
            </a:r>
          </a:p>
          <a:p>
            <a:pPr>
              <a:spcAft>
                <a:spcPts val="1200"/>
              </a:spcAft>
            </a:pPr>
            <a:r>
              <a:rPr lang="en-US" sz="1800" dirty="0"/>
              <a:t>The Israelites ate manna for </a:t>
            </a:r>
            <a:r>
              <a:rPr lang="en-US" sz="1800" b="1" u="sng" dirty="0">
                <a:latin typeface="Lato Black" panose="020F0502020204030203" pitchFamily="34" charset="0"/>
                <a:ea typeface="Lato Black" panose="020F0502020204030203" pitchFamily="34" charset="0"/>
                <a:cs typeface="Lato Black" panose="020F0502020204030203" pitchFamily="34" charset="0"/>
              </a:rPr>
              <a:t>40</a:t>
            </a:r>
            <a:r>
              <a:rPr lang="en-US" sz="1800" dirty="0"/>
              <a:t> years, 16:35. </a:t>
            </a:r>
          </a:p>
          <a:p>
            <a:r>
              <a:rPr lang="en-US" sz="3600" dirty="0"/>
              <a:t>Our God does things like this to </a:t>
            </a:r>
            <a:br>
              <a:rPr lang="en-US" sz="3600" dirty="0"/>
            </a:br>
            <a:r>
              <a:rPr lang="en-US" sz="3600" dirty="0"/>
              <a:t>teach us to </a:t>
            </a:r>
            <a:r>
              <a:rPr lang="en-US" sz="3600" b="1" u="sng" dirty="0">
                <a:latin typeface="Lato Black" panose="020F0502020204030203" pitchFamily="34" charset="0"/>
                <a:ea typeface="Lato Black" panose="020F0502020204030203" pitchFamily="34" charset="0"/>
                <a:cs typeface="Lato Black" panose="020F0502020204030203" pitchFamily="34" charset="0"/>
              </a:rPr>
              <a:t>trust</a:t>
            </a:r>
            <a:r>
              <a:rPr lang="en-US" sz="3600" dirty="0"/>
              <a:t> Him.</a:t>
            </a:r>
            <a:endParaRPr lang="en-US" sz="3600" b="1" u="sng" dirty="0">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39120284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C96C4-C29D-E647-ABB1-E9F847717640}"/>
              </a:ext>
            </a:extLst>
          </p:cNvPr>
          <p:cNvSpPr>
            <a:spLocks noGrp="1"/>
          </p:cNvSpPr>
          <p:nvPr>
            <p:ph type="title"/>
          </p:nvPr>
        </p:nvSpPr>
        <p:spPr>
          <a:xfrm>
            <a:off x="615285" y="604299"/>
            <a:ext cx="7913430" cy="4097428"/>
          </a:xfrm>
        </p:spPr>
        <p:txBody>
          <a:bodyPr anchor="t">
            <a:noAutofit/>
          </a:bodyPr>
          <a:lstStyle/>
          <a:p>
            <a:pPr algn="l"/>
            <a:r>
              <a:rPr lang="en-US" sz="3200" dirty="0">
                <a:latin typeface="Lato Black" panose="020F0502020204030203" pitchFamily="34" charset="0"/>
                <a:ea typeface="Lato Black" panose="020F0502020204030203" pitchFamily="34" charset="0"/>
                <a:cs typeface="Lato Black" panose="020F0502020204030203" pitchFamily="34" charset="0"/>
              </a:rPr>
              <a:t>I TRUST GOD </a:t>
            </a:r>
            <a:r>
              <a:rPr lang="en-US" sz="3200" b="0" dirty="0"/>
              <a:t>to forgive me for everything I have done.  I join with Him by forgiving myself. </a:t>
            </a:r>
            <a:br>
              <a:rPr lang="en-US" sz="3200" b="0" dirty="0"/>
            </a:br>
            <a:br>
              <a:rPr lang="en-US" sz="1400" b="0" dirty="0"/>
            </a:br>
            <a:endParaRPr lang="en-US" sz="3200" b="0" dirty="0"/>
          </a:p>
        </p:txBody>
      </p:sp>
    </p:spTree>
    <p:extLst>
      <p:ext uri="{BB962C8B-B14F-4D97-AF65-F5344CB8AC3E}">
        <p14:creationId xmlns:p14="http://schemas.microsoft.com/office/powerpoint/2010/main" val="3493318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C96C4-C29D-E647-ABB1-E9F847717640}"/>
              </a:ext>
            </a:extLst>
          </p:cNvPr>
          <p:cNvSpPr>
            <a:spLocks noGrp="1"/>
          </p:cNvSpPr>
          <p:nvPr>
            <p:ph type="title"/>
          </p:nvPr>
        </p:nvSpPr>
        <p:spPr>
          <a:xfrm>
            <a:off x="615285" y="604299"/>
            <a:ext cx="7913430" cy="4097428"/>
          </a:xfrm>
        </p:spPr>
        <p:txBody>
          <a:bodyPr anchor="t">
            <a:noAutofit/>
          </a:bodyPr>
          <a:lstStyle/>
          <a:p>
            <a:pPr algn="l"/>
            <a:r>
              <a:rPr lang="en-US" sz="3200" dirty="0">
                <a:latin typeface="Lato Black" panose="020F0502020204030203" pitchFamily="34" charset="0"/>
                <a:ea typeface="Lato Black" panose="020F0502020204030203" pitchFamily="34" charset="0"/>
                <a:cs typeface="Lato Black" panose="020F0502020204030203" pitchFamily="34" charset="0"/>
              </a:rPr>
              <a:t>I TRUST GOD </a:t>
            </a:r>
            <a:r>
              <a:rPr lang="en-US" sz="3200" b="0" dirty="0"/>
              <a:t>to forgive me for everything I have done.  I join with Him by forgiving myself. </a:t>
            </a:r>
            <a:br>
              <a:rPr lang="en-US" sz="3200" b="0" dirty="0"/>
            </a:br>
            <a:br>
              <a:rPr lang="en-US" sz="1400" b="0" dirty="0"/>
            </a:br>
            <a:r>
              <a:rPr lang="en-US" sz="3200" dirty="0">
                <a:latin typeface="Lato Black" panose="020F0502020204030203" pitchFamily="34" charset="0"/>
                <a:ea typeface="Lato Black" panose="020F0502020204030203" pitchFamily="34" charset="0"/>
                <a:cs typeface="Lato Black" panose="020F0502020204030203" pitchFamily="34" charset="0"/>
              </a:rPr>
              <a:t>I TRUST GOD </a:t>
            </a:r>
            <a:r>
              <a:rPr lang="en-US" sz="3200" b="0" dirty="0"/>
              <a:t>to forgive my brother for everything he has done.  I join Him by forgiving my brother. </a:t>
            </a:r>
            <a:br>
              <a:rPr lang="en-US" sz="3200" b="0" dirty="0"/>
            </a:br>
            <a:br>
              <a:rPr lang="en-US" sz="1400" b="0" dirty="0"/>
            </a:br>
            <a:endParaRPr lang="en-US" sz="3200" b="0" dirty="0"/>
          </a:p>
        </p:txBody>
      </p:sp>
    </p:spTree>
    <p:extLst>
      <p:ext uri="{BB962C8B-B14F-4D97-AF65-F5344CB8AC3E}">
        <p14:creationId xmlns:p14="http://schemas.microsoft.com/office/powerpoint/2010/main" val="1414277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C96C4-C29D-E647-ABB1-E9F847717640}"/>
              </a:ext>
            </a:extLst>
          </p:cNvPr>
          <p:cNvSpPr>
            <a:spLocks noGrp="1"/>
          </p:cNvSpPr>
          <p:nvPr>
            <p:ph type="title"/>
          </p:nvPr>
        </p:nvSpPr>
        <p:spPr>
          <a:xfrm>
            <a:off x="615285" y="604299"/>
            <a:ext cx="7913430" cy="4097428"/>
          </a:xfrm>
        </p:spPr>
        <p:txBody>
          <a:bodyPr anchor="t">
            <a:noAutofit/>
          </a:bodyPr>
          <a:lstStyle/>
          <a:p>
            <a:pPr algn="l"/>
            <a:r>
              <a:rPr lang="en-US" sz="3200" dirty="0">
                <a:latin typeface="Lato Black" panose="020F0502020204030203" pitchFamily="34" charset="0"/>
                <a:ea typeface="Lato Black" panose="020F0502020204030203" pitchFamily="34" charset="0"/>
                <a:cs typeface="Lato Black" panose="020F0502020204030203" pitchFamily="34" charset="0"/>
              </a:rPr>
              <a:t>I TRUST GOD </a:t>
            </a:r>
            <a:r>
              <a:rPr lang="en-US" sz="3200" b="0" dirty="0"/>
              <a:t>to forgive me for everything I have done.  I join with Him by forgiving myself. </a:t>
            </a:r>
            <a:br>
              <a:rPr lang="en-US" sz="3200" b="0" dirty="0"/>
            </a:br>
            <a:br>
              <a:rPr lang="en-US" sz="1400" b="0" dirty="0"/>
            </a:br>
            <a:r>
              <a:rPr lang="en-US" sz="3200" dirty="0">
                <a:latin typeface="Lato Black" panose="020F0502020204030203" pitchFamily="34" charset="0"/>
                <a:ea typeface="Lato Black" panose="020F0502020204030203" pitchFamily="34" charset="0"/>
                <a:cs typeface="Lato Black" panose="020F0502020204030203" pitchFamily="34" charset="0"/>
              </a:rPr>
              <a:t>I TRUST GOD </a:t>
            </a:r>
            <a:r>
              <a:rPr lang="en-US" sz="3200" b="0" dirty="0"/>
              <a:t>to forgive my brother for everything he has done.  I join Him by forgiving my brother. </a:t>
            </a:r>
            <a:br>
              <a:rPr lang="en-US" sz="3200" b="0" dirty="0"/>
            </a:br>
            <a:br>
              <a:rPr lang="en-US" sz="1400" b="0" dirty="0"/>
            </a:br>
            <a:r>
              <a:rPr lang="en-US" sz="3200" dirty="0">
                <a:latin typeface="Lato Black" panose="020F0502020204030203" pitchFamily="34" charset="0"/>
                <a:ea typeface="Lato Black" panose="020F0502020204030203" pitchFamily="34" charset="0"/>
                <a:cs typeface="Lato Black" panose="020F0502020204030203" pitchFamily="34" charset="0"/>
              </a:rPr>
              <a:t>I TRUST GOD’S </a:t>
            </a:r>
            <a:r>
              <a:rPr lang="en-US" sz="3200" b="0" dirty="0"/>
              <a:t>ways over my own.  I will obey God even when things do not go my way.</a:t>
            </a:r>
          </a:p>
        </p:txBody>
      </p:sp>
    </p:spTree>
    <p:extLst>
      <p:ext uri="{BB962C8B-B14F-4D97-AF65-F5344CB8AC3E}">
        <p14:creationId xmlns:p14="http://schemas.microsoft.com/office/powerpoint/2010/main" val="2839682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C96C4-C29D-E647-ABB1-E9F847717640}"/>
              </a:ext>
            </a:extLst>
          </p:cNvPr>
          <p:cNvSpPr>
            <a:spLocks noGrp="1"/>
          </p:cNvSpPr>
          <p:nvPr>
            <p:ph type="title"/>
          </p:nvPr>
        </p:nvSpPr>
        <p:spPr>
          <a:xfrm>
            <a:off x="615285" y="628153"/>
            <a:ext cx="7913430" cy="4073574"/>
          </a:xfrm>
        </p:spPr>
        <p:txBody>
          <a:bodyPr anchor="t">
            <a:noAutofit/>
          </a:bodyPr>
          <a:lstStyle/>
          <a:p>
            <a:pPr algn="l"/>
            <a:r>
              <a:rPr lang="en-US" sz="3200" dirty="0">
                <a:latin typeface="Lato Black" panose="020F0502020204030203" pitchFamily="34" charset="0"/>
                <a:ea typeface="Lato Black" panose="020F0502020204030203" pitchFamily="34" charset="0"/>
                <a:cs typeface="Lato Black" panose="020F0502020204030203" pitchFamily="34" charset="0"/>
              </a:rPr>
              <a:t>I TRUST GOD </a:t>
            </a:r>
            <a:r>
              <a:rPr lang="en-US" sz="3200" b="0" dirty="0"/>
              <a:t>to set the guidelines for all </a:t>
            </a:r>
            <a:br>
              <a:rPr lang="en-US" sz="3200" b="0" dirty="0"/>
            </a:br>
            <a:r>
              <a:rPr lang="en-US" sz="3200" b="0" dirty="0"/>
              <a:t>my relationships. </a:t>
            </a:r>
            <a:br>
              <a:rPr lang="en-US" sz="3200" b="0" dirty="0"/>
            </a:br>
            <a:br>
              <a:rPr lang="en-US" sz="1400" b="0" dirty="0"/>
            </a:br>
            <a:endParaRPr lang="en-US" sz="3200" b="0" dirty="0"/>
          </a:p>
        </p:txBody>
      </p:sp>
    </p:spTree>
    <p:extLst>
      <p:ext uri="{BB962C8B-B14F-4D97-AF65-F5344CB8AC3E}">
        <p14:creationId xmlns:p14="http://schemas.microsoft.com/office/powerpoint/2010/main" val="458158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C96C4-C29D-E647-ABB1-E9F847717640}"/>
              </a:ext>
            </a:extLst>
          </p:cNvPr>
          <p:cNvSpPr>
            <a:spLocks noGrp="1"/>
          </p:cNvSpPr>
          <p:nvPr>
            <p:ph type="title"/>
          </p:nvPr>
        </p:nvSpPr>
        <p:spPr>
          <a:xfrm>
            <a:off x="615285" y="628153"/>
            <a:ext cx="7913430" cy="4073574"/>
          </a:xfrm>
        </p:spPr>
        <p:txBody>
          <a:bodyPr anchor="t">
            <a:noAutofit/>
          </a:bodyPr>
          <a:lstStyle/>
          <a:p>
            <a:pPr algn="l"/>
            <a:r>
              <a:rPr lang="en-US" sz="3200" dirty="0">
                <a:latin typeface="Lato Black" panose="020F0502020204030203" pitchFamily="34" charset="0"/>
                <a:ea typeface="Lato Black" panose="020F0502020204030203" pitchFamily="34" charset="0"/>
                <a:cs typeface="Lato Black" panose="020F0502020204030203" pitchFamily="34" charset="0"/>
              </a:rPr>
              <a:t>I TRUST GOD </a:t>
            </a:r>
            <a:r>
              <a:rPr lang="en-US" sz="3200" b="0" dirty="0"/>
              <a:t>to set the guidelines for all </a:t>
            </a:r>
            <a:br>
              <a:rPr lang="en-US" sz="3200" b="0" dirty="0"/>
            </a:br>
            <a:r>
              <a:rPr lang="en-US" sz="3200" b="0" dirty="0"/>
              <a:t>my relationships. </a:t>
            </a:r>
            <a:br>
              <a:rPr lang="en-US" sz="3200" b="0" dirty="0"/>
            </a:br>
            <a:br>
              <a:rPr lang="en-US" sz="1400" b="0" dirty="0"/>
            </a:br>
            <a:r>
              <a:rPr lang="en-US" sz="3200" dirty="0">
                <a:latin typeface="Lato Black" panose="020F0502020204030203" pitchFamily="34" charset="0"/>
                <a:ea typeface="Lato Black" panose="020F0502020204030203" pitchFamily="34" charset="0"/>
                <a:cs typeface="Lato Black" panose="020F0502020204030203" pitchFamily="34" charset="0"/>
              </a:rPr>
              <a:t>I TRUST GOD </a:t>
            </a:r>
            <a:r>
              <a:rPr lang="en-US" sz="3200" b="0" dirty="0"/>
              <a:t>to place me wherever He wants me.  I will be content wherever He wants me. </a:t>
            </a:r>
            <a:br>
              <a:rPr lang="en-US" sz="3200" b="0" dirty="0"/>
            </a:br>
            <a:br>
              <a:rPr lang="en-US" sz="1400" b="0" dirty="0"/>
            </a:br>
            <a:endParaRPr lang="en-US" sz="3200" b="0" dirty="0"/>
          </a:p>
        </p:txBody>
      </p:sp>
    </p:spTree>
    <p:extLst>
      <p:ext uri="{BB962C8B-B14F-4D97-AF65-F5344CB8AC3E}">
        <p14:creationId xmlns:p14="http://schemas.microsoft.com/office/powerpoint/2010/main" val="1949671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C96C4-C29D-E647-ABB1-E9F847717640}"/>
              </a:ext>
            </a:extLst>
          </p:cNvPr>
          <p:cNvSpPr>
            <a:spLocks noGrp="1"/>
          </p:cNvSpPr>
          <p:nvPr>
            <p:ph type="title"/>
          </p:nvPr>
        </p:nvSpPr>
        <p:spPr>
          <a:xfrm>
            <a:off x="615285" y="628153"/>
            <a:ext cx="7913430" cy="4073574"/>
          </a:xfrm>
        </p:spPr>
        <p:txBody>
          <a:bodyPr anchor="t">
            <a:noAutofit/>
          </a:bodyPr>
          <a:lstStyle/>
          <a:p>
            <a:pPr algn="l"/>
            <a:r>
              <a:rPr lang="en-US" sz="3200" dirty="0">
                <a:latin typeface="Lato Black" panose="020F0502020204030203" pitchFamily="34" charset="0"/>
                <a:ea typeface="Lato Black" panose="020F0502020204030203" pitchFamily="34" charset="0"/>
                <a:cs typeface="Lato Black" panose="020F0502020204030203" pitchFamily="34" charset="0"/>
              </a:rPr>
              <a:t>I TRUST GOD </a:t>
            </a:r>
            <a:r>
              <a:rPr lang="en-US" sz="3200" b="0" dirty="0"/>
              <a:t>to set the guidelines for all </a:t>
            </a:r>
            <a:br>
              <a:rPr lang="en-US" sz="3200" b="0" dirty="0"/>
            </a:br>
            <a:r>
              <a:rPr lang="en-US" sz="3200" b="0" dirty="0"/>
              <a:t>my relationships. </a:t>
            </a:r>
            <a:br>
              <a:rPr lang="en-US" sz="3200" b="0" dirty="0"/>
            </a:br>
            <a:br>
              <a:rPr lang="en-US" sz="1400" b="0" dirty="0"/>
            </a:br>
            <a:r>
              <a:rPr lang="en-US" sz="3200" dirty="0">
                <a:latin typeface="Lato Black" panose="020F0502020204030203" pitchFamily="34" charset="0"/>
                <a:ea typeface="Lato Black" panose="020F0502020204030203" pitchFamily="34" charset="0"/>
                <a:cs typeface="Lato Black" panose="020F0502020204030203" pitchFamily="34" charset="0"/>
              </a:rPr>
              <a:t>I TRUST GOD </a:t>
            </a:r>
            <a:r>
              <a:rPr lang="en-US" sz="3200" b="0" dirty="0"/>
              <a:t>to place me wherever He wants me.  I will be content wherever He wants me. </a:t>
            </a:r>
            <a:br>
              <a:rPr lang="en-US" sz="3200" b="0" dirty="0"/>
            </a:br>
            <a:br>
              <a:rPr lang="en-US" sz="1400" b="0" dirty="0"/>
            </a:br>
            <a:r>
              <a:rPr lang="en-US" sz="3200" dirty="0">
                <a:latin typeface="Lato Black" panose="020F0502020204030203" pitchFamily="34" charset="0"/>
                <a:ea typeface="Lato Black" panose="020F0502020204030203" pitchFamily="34" charset="0"/>
                <a:cs typeface="Lato Black" panose="020F0502020204030203" pitchFamily="34" charset="0"/>
              </a:rPr>
              <a:t>I TRUST GOD </a:t>
            </a:r>
            <a:r>
              <a:rPr lang="en-US" sz="3200" b="0" dirty="0"/>
              <a:t>with all that I am and all that I have.  I vow to trust Him more as I strive to Reach New Levels of Faith.</a:t>
            </a:r>
          </a:p>
        </p:txBody>
      </p:sp>
    </p:spTree>
    <p:extLst>
      <p:ext uri="{BB962C8B-B14F-4D97-AF65-F5344CB8AC3E}">
        <p14:creationId xmlns:p14="http://schemas.microsoft.com/office/powerpoint/2010/main" val="1726725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687667-DD56-D742-9957-7F415387D2C7}"/>
              </a:ext>
            </a:extLst>
          </p:cNvPr>
          <p:cNvSpPr>
            <a:spLocks noGrp="1"/>
          </p:cNvSpPr>
          <p:nvPr>
            <p:ph type="body" sz="quarter" idx="10"/>
          </p:nvPr>
        </p:nvSpPr>
        <p:spPr/>
        <p:txBody>
          <a:bodyPr>
            <a:normAutofit lnSpcReduction="10000"/>
          </a:bodyPr>
          <a:lstStyle/>
          <a:p>
            <a:r>
              <a:rPr lang="en-US" baseline="30000" dirty="0"/>
              <a:t>24</a:t>
            </a:r>
            <a:r>
              <a:rPr lang="en-US" dirty="0"/>
              <a:t> So the people grumbled at Moses, saying, “What shall we drink?” </a:t>
            </a:r>
            <a:r>
              <a:rPr lang="en-US" baseline="30000" dirty="0"/>
              <a:t>25</a:t>
            </a:r>
            <a:r>
              <a:rPr lang="en-US" dirty="0"/>
              <a:t> Then he cried out to the Lord, and the Lord showed him a tree; and he threw it into the waters, and the waters became sweet. There He made for them a statute and regulation, and there He tested them.</a:t>
            </a:r>
          </a:p>
        </p:txBody>
      </p:sp>
      <p:sp>
        <p:nvSpPr>
          <p:cNvPr id="3" name="Text Placeholder 2">
            <a:extLst>
              <a:ext uri="{FF2B5EF4-FFF2-40B4-BE49-F238E27FC236}">
                <a16:creationId xmlns:a16="http://schemas.microsoft.com/office/drawing/2014/main" id="{7ABCDA06-5221-AB4B-ACF9-28E43FCD755C}"/>
              </a:ext>
            </a:extLst>
          </p:cNvPr>
          <p:cNvSpPr>
            <a:spLocks noGrp="1"/>
          </p:cNvSpPr>
          <p:nvPr>
            <p:ph type="body" sz="quarter" idx="11"/>
          </p:nvPr>
        </p:nvSpPr>
        <p:spPr/>
        <p:txBody>
          <a:bodyPr/>
          <a:lstStyle/>
          <a:p>
            <a:r>
              <a:rPr lang="en-US" dirty="0"/>
              <a:t>- Exodus 15:24-25</a:t>
            </a:r>
          </a:p>
        </p:txBody>
      </p:sp>
    </p:spTree>
    <p:extLst>
      <p:ext uri="{BB962C8B-B14F-4D97-AF65-F5344CB8AC3E}">
        <p14:creationId xmlns:p14="http://schemas.microsoft.com/office/powerpoint/2010/main" val="3744992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E02A11-BE3A-A447-9C5E-BDF66E2885C8}"/>
              </a:ext>
            </a:extLst>
          </p:cNvPr>
          <p:cNvPicPr>
            <a:picLocks noChangeAspect="1"/>
          </p:cNvPicPr>
          <p:nvPr/>
        </p:nvPicPr>
        <p:blipFill>
          <a:blip r:embed="rId2"/>
          <a:srcRect/>
          <a:stretch/>
        </p:blipFill>
        <p:spPr>
          <a:xfrm>
            <a:off x="0" y="457"/>
            <a:ext cx="9144000" cy="5142585"/>
          </a:xfrm>
          <a:prstGeom prst="rect">
            <a:avLst/>
          </a:prstGeom>
        </p:spPr>
      </p:pic>
    </p:spTree>
    <p:extLst>
      <p:ext uri="{BB962C8B-B14F-4D97-AF65-F5344CB8AC3E}">
        <p14:creationId xmlns:p14="http://schemas.microsoft.com/office/powerpoint/2010/main" val="1774342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FA1CD-BF31-AB40-B255-5E421F9DF929}"/>
              </a:ext>
            </a:extLst>
          </p:cNvPr>
          <p:cNvSpPr>
            <a:spLocks noGrp="1"/>
          </p:cNvSpPr>
          <p:nvPr>
            <p:ph type="title"/>
          </p:nvPr>
        </p:nvSpPr>
        <p:spPr/>
        <p:txBody>
          <a:bodyPr>
            <a:normAutofit/>
          </a:bodyPr>
          <a:lstStyle/>
          <a:p>
            <a:r>
              <a:rPr lang="en-US" dirty="0"/>
              <a:t>Do I Trust God?</a:t>
            </a:r>
          </a:p>
        </p:txBody>
      </p:sp>
      <p:sp>
        <p:nvSpPr>
          <p:cNvPr id="3" name="Text Placeholder 2">
            <a:extLst>
              <a:ext uri="{FF2B5EF4-FFF2-40B4-BE49-F238E27FC236}">
                <a16:creationId xmlns:a16="http://schemas.microsoft.com/office/drawing/2014/main" id="{2A153F52-25D3-9E43-8942-9EEA0AEDC593}"/>
              </a:ext>
            </a:extLst>
          </p:cNvPr>
          <p:cNvSpPr>
            <a:spLocks noGrp="1"/>
          </p:cNvSpPr>
          <p:nvPr>
            <p:ph type="body" sz="quarter" idx="10"/>
          </p:nvPr>
        </p:nvSpPr>
        <p:spPr/>
        <p:txBody>
          <a:bodyPr>
            <a:normAutofit/>
          </a:bodyPr>
          <a:lstStyle/>
          <a:p>
            <a:pPr>
              <a:spcAft>
                <a:spcPts val="1200"/>
              </a:spcAft>
            </a:pPr>
            <a:r>
              <a:rPr lang="en-US" sz="3600" dirty="0"/>
              <a:t>They had no </a:t>
            </a:r>
            <a:r>
              <a:rPr lang="en-US" sz="3600" b="1" u="sng" dirty="0">
                <a:latin typeface="Lato Black" panose="020F0502020204030203" pitchFamily="34" charset="0"/>
                <a:ea typeface="Lato Black" panose="020F0502020204030203" pitchFamily="34" charset="0"/>
                <a:cs typeface="Lato Black" panose="020F0502020204030203" pitchFamily="34" charset="0"/>
              </a:rPr>
              <a:t>water</a:t>
            </a:r>
            <a:r>
              <a:rPr lang="en-US" sz="3600" dirty="0"/>
              <a:t> until the Father provided it, 15:25.</a:t>
            </a:r>
          </a:p>
        </p:txBody>
      </p:sp>
    </p:spTree>
    <p:extLst>
      <p:ext uri="{BB962C8B-B14F-4D97-AF65-F5344CB8AC3E}">
        <p14:creationId xmlns:p14="http://schemas.microsoft.com/office/powerpoint/2010/main" val="2861694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FA1CD-BF31-AB40-B255-5E421F9DF929}"/>
              </a:ext>
            </a:extLst>
          </p:cNvPr>
          <p:cNvSpPr>
            <a:spLocks noGrp="1"/>
          </p:cNvSpPr>
          <p:nvPr>
            <p:ph type="title"/>
          </p:nvPr>
        </p:nvSpPr>
        <p:spPr/>
        <p:txBody>
          <a:bodyPr>
            <a:normAutofit/>
          </a:bodyPr>
          <a:lstStyle/>
          <a:p>
            <a:r>
              <a:rPr lang="en-US" dirty="0"/>
              <a:t>Do I Trust God?</a:t>
            </a:r>
          </a:p>
        </p:txBody>
      </p:sp>
      <p:sp>
        <p:nvSpPr>
          <p:cNvPr id="3" name="Text Placeholder 2">
            <a:extLst>
              <a:ext uri="{FF2B5EF4-FFF2-40B4-BE49-F238E27FC236}">
                <a16:creationId xmlns:a16="http://schemas.microsoft.com/office/drawing/2014/main" id="{2A153F52-25D3-9E43-8942-9EEA0AEDC593}"/>
              </a:ext>
            </a:extLst>
          </p:cNvPr>
          <p:cNvSpPr>
            <a:spLocks noGrp="1"/>
          </p:cNvSpPr>
          <p:nvPr>
            <p:ph type="body" sz="quarter" idx="10"/>
          </p:nvPr>
        </p:nvSpPr>
        <p:spPr/>
        <p:txBody>
          <a:bodyPr>
            <a:normAutofit/>
          </a:bodyPr>
          <a:lstStyle/>
          <a:p>
            <a:pPr>
              <a:spcAft>
                <a:spcPts val="1200"/>
              </a:spcAft>
            </a:pPr>
            <a:r>
              <a:rPr lang="en-US" sz="2400" dirty="0"/>
              <a:t>They had no </a:t>
            </a:r>
            <a:r>
              <a:rPr lang="en-US" sz="2400" b="1" u="sng" dirty="0">
                <a:latin typeface="Lato Black" panose="020F0502020204030203" pitchFamily="34" charset="0"/>
                <a:ea typeface="Lato Black" panose="020F0502020204030203" pitchFamily="34" charset="0"/>
                <a:cs typeface="Lato Black" panose="020F0502020204030203" pitchFamily="34" charset="0"/>
              </a:rPr>
              <a:t>water</a:t>
            </a:r>
            <a:r>
              <a:rPr lang="en-US" sz="2400" dirty="0"/>
              <a:t> until the Father provided it, 15:25.</a:t>
            </a:r>
          </a:p>
          <a:p>
            <a:pPr>
              <a:spcAft>
                <a:spcPts val="1200"/>
              </a:spcAft>
            </a:pPr>
            <a:r>
              <a:rPr lang="en-US" sz="3600" dirty="0"/>
              <a:t>They had no </a:t>
            </a:r>
            <a:r>
              <a:rPr lang="en-US" sz="3600" b="1" u="sng" dirty="0">
                <a:latin typeface="Lato Black" panose="020F0502020204030203" pitchFamily="34" charset="0"/>
                <a:ea typeface="Lato Black" panose="020F0502020204030203" pitchFamily="34" charset="0"/>
                <a:cs typeface="Lato Black" panose="020F0502020204030203" pitchFamily="34" charset="0"/>
              </a:rPr>
              <a:t>food</a:t>
            </a:r>
            <a:r>
              <a:rPr lang="en-US" sz="3600" dirty="0"/>
              <a:t> until the Father provided it.</a:t>
            </a:r>
          </a:p>
          <a:p>
            <a:pPr lvl="1">
              <a:spcAft>
                <a:spcPts val="1200"/>
              </a:spcAft>
            </a:pPr>
            <a:r>
              <a:rPr lang="en-US" sz="3200" b="1" dirty="0">
                <a:latin typeface="Lato Black" panose="020F0502020204030203" pitchFamily="34" charset="0"/>
                <a:ea typeface="Lato Black" panose="020F0502020204030203" pitchFamily="34" charset="0"/>
                <a:cs typeface="Lato Black" panose="020F0502020204030203" pitchFamily="34" charset="0"/>
              </a:rPr>
              <a:t> </a:t>
            </a:r>
            <a:r>
              <a:rPr lang="en-US" sz="3200" b="1" u="sng" dirty="0">
                <a:latin typeface="Lato Black" panose="020F0502020204030203" pitchFamily="34" charset="0"/>
                <a:ea typeface="Lato Black" panose="020F0502020204030203" pitchFamily="34" charset="0"/>
                <a:cs typeface="Lato Black" panose="020F0502020204030203" pitchFamily="34" charset="0"/>
              </a:rPr>
              <a:t>Exodus </a:t>
            </a:r>
            <a:r>
              <a:rPr lang="en-US" sz="3200" u="sng" dirty="0">
                <a:latin typeface="Lato Black" panose="020F0502020204030203" pitchFamily="34" charset="0"/>
                <a:ea typeface="Lato Black" panose="020F0502020204030203" pitchFamily="34" charset="0"/>
                <a:cs typeface="Lato Black" panose="020F0502020204030203" pitchFamily="34" charset="0"/>
              </a:rPr>
              <a:t>16:2-4</a:t>
            </a:r>
            <a:endParaRPr lang="en-US" sz="3200" dirty="0"/>
          </a:p>
          <a:p>
            <a:pPr>
              <a:spcAft>
                <a:spcPts val="1200"/>
              </a:spcAft>
            </a:pPr>
            <a:endParaRPr lang="en-US" sz="3600" dirty="0"/>
          </a:p>
        </p:txBody>
      </p:sp>
    </p:spTree>
    <p:extLst>
      <p:ext uri="{BB962C8B-B14F-4D97-AF65-F5344CB8AC3E}">
        <p14:creationId xmlns:p14="http://schemas.microsoft.com/office/powerpoint/2010/main" val="690655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321130-BE8D-944D-BCA1-3AD59CC2BFEB}"/>
              </a:ext>
            </a:extLst>
          </p:cNvPr>
          <p:cNvSpPr>
            <a:spLocks noGrp="1"/>
          </p:cNvSpPr>
          <p:nvPr>
            <p:ph type="body" sz="quarter" idx="10"/>
          </p:nvPr>
        </p:nvSpPr>
        <p:spPr/>
        <p:txBody>
          <a:bodyPr>
            <a:normAutofit/>
          </a:bodyPr>
          <a:lstStyle/>
          <a:p>
            <a:r>
              <a:rPr lang="en-US" dirty="0"/>
              <a:t>The whole congregation of the sons of Israel grumbled against Moses and Aaron in the wilderness. </a:t>
            </a:r>
          </a:p>
        </p:txBody>
      </p:sp>
      <p:sp>
        <p:nvSpPr>
          <p:cNvPr id="3" name="Text Placeholder 2">
            <a:extLst>
              <a:ext uri="{FF2B5EF4-FFF2-40B4-BE49-F238E27FC236}">
                <a16:creationId xmlns:a16="http://schemas.microsoft.com/office/drawing/2014/main" id="{94B27FC2-9A22-7247-A51F-AF21709102DF}"/>
              </a:ext>
            </a:extLst>
          </p:cNvPr>
          <p:cNvSpPr>
            <a:spLocks noGrp="1"/>
          </p:cNvSpPr>
          <p:nvPr>
            <p:ph type="body" sz="quarter" idx="11"/>
          </p:nvPr>
        </p:nvSpPr>
        <p:spPr/>
        <p:txBody>
          <a:bodyPr/>
          <a:lstStyle/>
          <a:p>
            <a:r>
              <a:rPr lang="en-US" dirty="0"/>
              <a:t>- Exodus 16:2</a:t>
            </a:r>
          </a:p>
        </p:txBody>
      </p:sp>
    </p:spTree>
    <p:extLst>
      <p:ext uri="{BB962C8B-B14F-4D97-AF65-F5344CB8AC3E}">
        <p14:creationId xmlns:p14="http://schemas.microsoft.com/office/powerpoint/2010/main" val="2597675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321130-BE8D-944D-BCA1-3AD59CC2BFEB}"/>
              </a:ext>
            </a:extLst>
          </p:cNvPr>
          <p:cNvSpPr>
            <a:spLocks noGrp="1"/>
          </p:cNvSpPr>
          <p:nvPr>
            <p:ph type="body" sz="quarter" idx="10"/>
          </p:nvPr>
        </p:nvSpPr>
        <p:spPr/>
        <p:txBody>
          <a:bodyPr>
            <a:normAutofit/>
          </a:bodyPr>
          <a:lstStyle/>
          <a:p>
            <a:r>
              <a:rPr lang="en-US" dirty="0"/>
              <a:t>The sons of Israel said to them, “Would that we had died by the Lord’s hand in the land of Egypt, when we sat by the pots of meat, when we ate bread to the full; for you have brought us out into this wilderness to kill this whole assembly with hunger.”</a:t>
            </a:r>
          </a:p>
        </p:txBody>
      </p:sp>
      <p:sp>
        <p:nvSpPr>
          <p:cNvPr id="3" name="Text Placeholder 2">
            <a:extLst>
              <a:ext uri="{FF2B5EF4-FFF2-40B4-BE49-F238E27FC236}">
                <a16:creationId xmlns:a16="http://schemas.microsoft.com/office/drawing/2014/main" id="{94B27FC2-9A22-7247-A51F-AF21709102DF}"/>
              </a:ext>
            </a:extLst>
          </p:cNvPr>
          <p:cNvSpPr>
            <a:spLocks noGrp="1"/>
          </p:cNvSpPr>
          <p:nvPr>
            <p:ph type="body" sz="quarter" idx="11"/>
          </p:nvPr>
        </p:nvSpPr>
        <p:spPr/>
        <p:txBody>
          <a:bodyPr/>
          <a:lstStyle/>
          <a:p>
            <a:r>
              <a:rPr lang="en-US" dirty="0"/>
              <a:t>- Exodus 16:3</a:t>
            </a:r>
          </a:p>
        </p:txBody>
      </p:sp>
    </p:spTree>
    <p:extLst>
      <p:ext uri="{BB962C8B-B14F-4D97-AF65-F5344CB8AC3E}">
        <p14:creationId xmlns:p14="http://schemas.microsoft.com/office/powerpoint/2010/main" val="4164947981"/>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2889</TotalTime>
  <Words>1687</Words>
  <Application>Microsoft Macintosh PowerPoint</Application>
  <PresentationFormat>On-screen Show (16:9)</PresentationFormat>
  <Paragraphs>92</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Lato</vt:lpstr>
      <vt:lpstr>Lato Black</vt:lpstr>
      <vt:lpstr>Lato Regular</vt:lpstr>
      <vt:lpstr>With Title</vt:lpstr>
      <vt:lpstr>PowerPoint Presentation</vt:lpstr>
      <vt:lpstr>Do I Trust God?</vt:lpstr>
      <vt:lpstr>PowerPoint Presentation</vt:lpstr>
      <vt:lpstr>PowerPoint Presentation</vt:lpstr>
      <vt:lpstr>PowerPoint Presentation</vt:lpstr>
      <vt:lpstr>Do I Trust God?</vt:lpstr>
      <vt:lpstr>Do I Trust God?</vt:lpstr>
      <vt:lpstr>PowerPoint Presentation</vt:lpstr>
      <vt:lpstr>PowerPoint Presentation</vt:lpstr>
      <vt:lpstr>PowerPoint Presentation</vt:lpstr>
      <vt:lpstr>Do I Trust God?</vt:lpstr>
      <vt:lpstr>Do I Trust God?</vt:lpstr>
      <vt:lpstr>Do I Trust God?</vt:lpstr>
      <vt:lpstr>PowerPoint Presentation</vt:lpstr>
      <vt:lpstr>Do I Trust God?</vt:lpstr>
      <vt:lpstr>Do I Trust God?</vt:lpstr>
      <vt:lpstr>Do I Trust God?</vt:lpstr>
      <vt:lpstr>PowerPoint Presentation</vt:lpstr>
      <vt:lpstr>PowerPoint Presentation</vt:lpstr>
      <vt:lpstr>PowerPoint Presentation</vt:lpstr>
      <vt:lpstr>Do I Trust God?</vt:lpstr>
      <vt:lpstr>Do I Trust God?</vt:lpstr>
      <vt:lpstr>Do I Trust God?</vt:lpstr>
      <vt:lpstr>Do I Trust God?</vt:lpstr>
      <vt:lpstr>PowerPoint Presentation</vt:lpstr>
      <vt:lpstr>PowerPoint Presentation</vt:lpstr>
      <vt:lpstr>PowerPoint Presentation</vt:lpstr>
      <vt:lpstr>PowerPoint Presentation</vt:lpstr>
      <vt:lpstr>Do I Trust God?</vt:lpstr>
      <vt:lpstr>Do I Trust God?</vt:lpstr>
      <vt:lpstr>Do I Trust God?</vt:lpstr>
      <vt:lpstr>I TRUST GOD to forgive me for everything I have done.  I join with Him by forgiving myself.   </vt:lpstr>
      <vt:lpstr>I TRUST GOD to forgive me for everything I have done.  I join with Him by forgiving myself.   I TRUST GOD to forgive my brother for everything he has done.  I join Him by forgiving my brother.   </vt:lpstr>
      <vt:lpstr>I TRUST GOD to forgive me for everything I have done.  I join with Him by forgiving myself.   I TRUST GOD to forgive my brother for everything he has done.  I join Him by forgiving my brother.   I TRUST GOD’S ways over my own.  I will obey God even when things do not go my way.</vt:lpstr>
      <vt:lpstr>I TRUST GOD to set the guidelines for all  my relationships.   </vt:lpstr>
      <vt:lpstr>I TRUST GOD to set the guidelines for all  my relationships.   I TRUST GOD to place me wherever He wants me.  I will be content wherever He wants me.   </vt:lpstr>
      <vt:lpstr>I TRUST GOD to set the guidelines for all  my relationships.   I TRUST GOD to place me wherever He wants me.  I will be content wherever He wants me.   I TRUST GOD with all that I am and all that I have.  I vow to trust Him more as I strive to Reach New Levels of Faith.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Hal Gatewood</cp:lastModifiedBy>
  <cp:revision>446</cp:revision>
  <dcterms:created xsi:type="dcterms:W3CDTF">2014-04-30T18:34:38Z</dcterms:created>
  <dcterms:modified xsi:type="dcterms:W3CDTF">2022-03-24T20:02:32Z</dcterms:modified>
</cp:coreProperties>
</file>