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0"/>
    <a:srgbClr val="78C074"/>
    <a:srgbClr val="3E9BF8"/>
    <a:srgbClr val="904B25"/>
    <a:srgbClr val="C0652E"/>
    <a:srgbClr val="871C17"/>
    <a:srgbClr val="A5241D"/>
    <a:srgbClr val="16313B"/>
    <a:srgbClr val="0C1E25"/>
    <a:srgbClr val="9A3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7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5/28/21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09626" y="2192420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30233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27232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1362269"/>
            <a:ext cx="7913430" cy="3339458"/>
          </a:xfrm>
        </p:spPr>
        <p:txBody>
          <a:bodyPr anchor="b" anchorCtr="0">
            <a:normAutofit/>
          </a:bodyPr>
          <a:lstStyle>
            <a:lvl1pPr algn="l">
              <a:defRPr sz="4000" b="1" i="0" spc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FD4DC1-AA7F-294E-B5E2-4DC188F7B579}"/>
              </a:ext>
            </a:extLst>
          </p:cNvPr>
          <p:cNvSpPr txBox="1">
            <a:spLocks/>
          </p:cNvSpPr>
          <p:nvPr userDrawn="1"/>
        </p:nvSpPr>
        <p:spPr>
          <a:xfrm>
            <a:off x="5278244" y="441773"/>
            <a:ext cx="3865756" cy="5680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82880" algn="l"/>
            <a:r>
              <a:rPr lang="en-US" sz="2000" spc="0" dirty="0">
                <a:solidFill>
                  <a:srgbClr val="272B3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7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89758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0882" y="1956804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8344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2183" y="3471348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73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5" r:id="rId5"/>
    <p:sldLayoutId id="2147483669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8203" y="1420092"/>
            <a:ext cx="2089632" cy="3363913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520" y="2745072"/>
            <a:ext cx="5633385" cy="1239893"/>
          </a:xfrm>
        </p:spPr>
        <p:txBody>
          <a:bodyPr/>
          <a:lstStyle/>
          <a:p>
            <a:r>
              <a:rPr lang="en-US" sz="4400" dirty="0"/>
              <a:t>Decluttering</a:t>
            </a:r>
            <a:br>
              <a:rPr lang="en-US" sz="4400" dirty="0"/>
            </a:br>
            <a:r>
              <a:rPr lang="en-US" sz="4400" dirty="0"/>
              <a:t>our Lives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BBA6-FE1C-3C48-9C7D-0B4B7ED5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Control: </a:t>
            </a:r>
            <a:r>
              <a:rPr lang="en-US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Simplified Spending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F299A-4A35-C746-BACC-2DFF7E7E5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25780" indent="-525780"/>
            <a:r>
              <a:rPr lang="en-US" sz="4000" dirty="0"/>
              <a:t>God's portion first</a:t>
            </a:r>
          </a:p>
          <a:p>
            <a:pPr marL="525780" indent="-525780"/>
            <a:r>
              <a:rPr lang="en-US" sz="4000" dirty="0"/>
              <a:t>Caesar's portion next</a:t>
            </a:r>
          </a:p>
          <a:p>
            <a:pPr marL="525780" indent="-525780"/>
            <a:r>
              <a:rPr lang="en-US" sz="4000" dirty="0"/>
              <a:t>Obligations </a:t>
            </a:r>
          </a:p>
          <a:p>
            <a:pPr marL="525780" indent="-525780"/>
            <a:r>
              <a:rPr lang="en-US" sz="4000" dirty="0"/>
              <a:t>Yourself </a:t>
            </a:r>
          </a:p>
          <a:p>
            <a:pPr marL="525780" indent="-525780"/>
            <a:r>
              <a:rPr lang="en-US" sz="4000" dirty="0"/>
              <a:t>Recreation</a:t>
            </a:r>
          </a:p>
        </p:txBody>
      </p:sp>
    </p:spTree>
    <p:extLst>
      <p:ext uri="{BB962C8B-B14F-4D97-AF65-F5344CB8AC3E}">
        <p14:creationId xmlns:p14="http://schemas.microsoft.com/office/powerpoint/2010/main" val="382180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2719-17CE-4843-BBF8-EA18E678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my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119E-4A16-EC44-832F-C2ADF7032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400" dirty="0"/>
              <a:t>Learn to say “no”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400" dirty="0"/>
              <a:t>Make time for rest without guilt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400" dirty="0"/>
              <a:t>Take charge of debt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Make time for you </a:t>
            </a:r>
            <a:br>
              <a:rPr lang="en-US" sz="5400" b="1" dirty="0"/>
            </a:br>
            <a:r>
              <a:rPr lang="en-US" sz="5400" b="1" dirty="0"/>
              <a:t>and God alone</a:t>
            </a:r>
          </a:p>
        </p:txBody>
      </p:sp>
    </p:spTree>
    <p:extLst>
      <p:ext uri="{BB962C8B-B14F-4D97-AF65-F5344CB8AC3E}">
        <p14:creationId xmlns:p14="http://schemas.microsoft.com/office/powerpoint/2010/main" val="283753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A1AC6F-B46F-4141-85B3-2C4F2A1E1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6</a:t>
            </a:r>
            <a:r>
              <a:rPr lang="en-US" dirty="0"/>
              <a:t> Therefore humble yourselves under the mighty hand of God, so that He may exalt you at the proper time, </a:t>
            </a:r>
            <a:r>
              <a:rPr lang="en-US" baseline="30000" dirty="0"/>
              <a:t>7</a:t>
            </a:r>
            <a:r>
              <a:rPr lang="en-US" dirty="0"/>
              <a:t> having cast all your anxiety on Him, because He cares about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5314E-0B4A-E443-BDD9-4E343B0A27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 Peter 5:6-7</a:t>
            </a:r>
          </a:p>
        </p:txBody>
      </p:sp>
    </p:spTree>
    <p:extLst>
      <p:ext uri="{BB962C8B-B14F-4D97-AF65-F5344CB8AC3E}">
        <p14:creationId xmlns:p14="http://schemas.microsoft.com/office/powerpoint/2010/main" val="209651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E453-3A4E-B042-BE4C-A0DE8863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Simplifying your life will not only give you more time with God, but it will also give you more time…</a:t>
            </a:r>
          </a:p>
        </p:txBody>
      </p:sp>
    </p:spTree>
    <p:extLst>
      <p:ext uri="{BB962C8B-B14F-4D97-AF65-F5344CB8AC3E}">
        <p14:creationId xmlns:p14="http://schemas.microsoft.com/office/powerpoint/2010/main" val="275721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671-97C1-2942-9D79-1EE72144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</a:t>
            </a:r>
            <a:br>
              <a:rPr lang="en-US" dirty="0"/>
            </a:br>
            <a:r>
              <a:rPr lang="en-US" dirty="0"/>
              <a:t>Describe what your day would be like if you lost your cell phone. How would it be different?</a:t>
            </a:r>
          </a:p>
        </p:txBody>
      </p:sp>
    </p:spTree>
    <p:extLst>
      <p:ext uri="{BB962C8B-B14F-4D97-AF65-F5344CB8AC3E}">
        <p14:creationId xmlns:p14="http://schemas.microsoft.com/office/powerpoint/2010/main" val="183928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671-97C1-2942-9D79-1EE72144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691763"/>
            <a:ext cx="7913430" cy="2918129"/>
          </a:xfrm>
        </p:spPr>
        <p:txBody>
          <a:bodyPr>
            <a:normAutofit fontScale="90000"/>
          </a:bodyPr>
          <a:lstStyle/>
          <a:p>
            <a:r>
              <a:rPr lang="en-US" dirty="0"/>
              <a:t>#2 </a:t>
            </a:r>
            <a:br>
              <a:rPr lang="en-US" dirty="0"/>
            </a:br>
            <a:r>
              <a:rPr lang="en-US" sz="3600" dirty="0"/>
              <a:t>In your opinion, which of the 5 sources of clutter mentioned in the devotional (listed below) most complicates your life? Why?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585E2-54D3-AE42-9C11-9BEA31A4882A}"/>
              </a:ext>
            </a:extLst>
          </p:cNvPr>
          <p:cNvSpPr/>
          <p:nvPr/>
        </p:nvSpPr>
        <p:spPr>
          <a:xfrm>
            <a:off x="1252329" y="3145052"/>
            <a:ext cx="58163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Say yes to too many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plan for rest or leisure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Don't take time to savor accomplishments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Owe more than we can repay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Reliance on tech to simplify life</a:t>
            </a:r>
          </a:p>
        </p:txBody>
      </p:sp>
    </p:spTree>
    <p:extLst>
      <p:ext uri="{BB962C8B-B14F-4D97-AF65-F5344CB8AC3E}">
        <p14:creationId xmlns:p14="http://schemas.microsoft.com/office/powerpoint/2010/main" val="89158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671-97C1-2942-9D79-1EE72144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222638"/>
            <a:ext cx="7913430" cy="3532885"/>
          </a:xfrm>
        </p:spPr>
        <p:txBody>
          <a:bodyPr>
            <a:normAutofit/>
          </a:bodyPr>
          <a:lstStyle/>
          <a:p>
            <a:r>
              <a:rPr lang="en-US" dirty="0"/>
              <a:t>#3 </a:t>
            </a:r>
            <a:br>
              <a:rPr lang="en-US" dirty="0"/>
            </a:br>
            <a:r>
              <a:rPr lang="en-US" sz="3100" b="0" dirty="0"/>
              <a:t>Describe in your own words how the Greek word for simplicity (HAPLOTÉZ)... a piece of cloth with no crease... adequately describes simplicity. As a group, try to come up with 5 examples.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F732E7-842C-954E-9CE9-FFC7A6CB870B}"/>
              </a:ext>
            </a:extLst>
          </p:cNvPr>
          <p:cNvSpPr/>
          <p:nvPr/>
        </p:nvSpPr>
        <p:spPr>
          <a:xfrm>
            <a:off x="1538577" y="3872760"/>
            <a:ext cx="648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example, "A piece of cloth with no crease is like simplicity in that..."</a:t>
            </a:r>
          </a:p>
        </p:txBody>
      </p:sp>
    </p:spTree>
    <p:extLst>
      <p:ext uri="{BB962C8B-B14F-4D97-AF65-F5344CB8AC3E}">
        <p14:creationId xmlns:p14="http://schemas.microsoft.com/office/powerpoint/2010/main" val="55849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DB8B-8853-9641-B8FC-DE650BE5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</a:t>
            </a:r>
            <a:br>
              <a:rPr lang="en-US" dirty="0"/>
            </a:br>
            <a:r>
              <a:rPr lang="en-US" dirty="0"/>
              <a:t>Describe the first step you would need to take in order to simplify your life.</a:t>
            </a:r>
          </a:p>
        </p:txBody>
      </p:sp>
    </p:spTree>
    <p:extLst>
      <p:ext uri="{BB962C8B-B14F-4D97-AF65-F5344CB8AC3E}">
        <p14:creationId xmlns:p14="http://schemas.microsoft.com/office/powerpoint/2010/main" val="233628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DB8B-8853-9641-B8FC-DE650BE5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</a:t>
            </a:r>
            <a:br>
              <a:rPr lang="en-US" dirty="0"/>
            </a:br>
            <a:r>
              <a:rPr lang="en-US" dirty="0"/>
              <a:t>In your opinion, what do you think would be the greatest benefit for you personally if your like was more simple? What is holding you back from making a change?</a:t>
            </a:r>
          </a:p>
        </p:txBody>
      </p:sp>
    </p:spTree>
    <p:extLst>
      <p:ext uri="{BB962C8B-B14F-4D97-AF65-F5344CB8AC3E}">
        <p14:creationId xmlns:p14="http://schemas.microsoft.com/office/powerpoint/2010/main" val="91496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BECDC6-A52F-A94C-A211-99FA5A6CF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16</a:t>
            </a:r>
            <a:r>
              <a:rPr lang="en-US" sz="2800" dirty="0"/>
              <a:t> but whenever a person turns to the Lord, the veil is taken away. </a:t>
            </a:r>
            <a:r>
              <a:rPr lang="en-US" sz="2800" baseline="30000" dirty="0"/>
              <a:t>17</a:t>
            </a:r>
            <a:r>
              <a:rPr lang="en-US" sz="2800" dirty="0"/>
              <a:t> Now the Lord is the Spirit, and where the Spirit of the Lord is, there is liberty. </a:t>
            </a:r>
            <a:r>
              <a:rPr lang="en-US" sz="2800" baseline="30000" dirty="0"/>
              <a:t>18</a:t>
            </a:r>
            <a:r>
              <a:rPr lang="en-US" sz="2800" dirty="0"/>
              <a:t> But we all, with unveiled face, beholding as in a mirror the glory of the Lord, are being transformed into the same image from glory to glory, just as from the Lord, the Spirit.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66895-9671-3944-94F1-42B5C6924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Corinthians 3:16-18</a:t>
            </a:r>
          </a:p>
        </p:txBody>
      </p:sp>
    </p:spTree>
    <p:extLst>
      <p:ext uri="{BB962C8B-B14F-4D97-AF65-F5344CB8AC3E}">
        <p14:creationId xmlns:p14="http://schemas.microsoft.com/office/powerpoint/2010/main" val="179368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4610-BB95-E446-B531-A4AC042C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4" y="465439"/>
            <a:ext cx="7224700" cy="423628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The Christian experience </a:t>
            </a:r>
            <a:br>
              <a:rPr lang="en-US" sz="4800" dirty="0"/>
            </a:br>
            <a:r>
              <a:rPr lang="en-US" sz="4800" dirty="0"/>
              <a:t>is one of change.</a:t>
            </a:r>
          </a:p>
        </p:txBody>
      </p:sp>
    </p:spTree>
    <p:extLst>
      <p:ext uri="{BB962C8B-B14F-4D97-AF65-F5344CB8AC3E}">
        <p14:creationId xmlns:p14="http://schemas.microsoft.com/office/powerpoint/2010/main" val="353943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F164-3849-B34B-828E-0375CDB8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Intimacy Requires: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D935F-FDE7-4E4A-AC95-9C00345BD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25780" indent="-525780">
              <a:spcAft>
                <a:spcPts val="1200"/>
              </a:spcAft>
            </a:pPr>
            <a:r>
              <a:rPr lang="en-US" sz="4800" dirty="0"/>
              <a:t>Conformity to God’s will</a:t>
            </a:r>
          </a:p>
          <a:p>
            <a:pPr marL="525780" indent="-525780">
              <a:spcAft>
                <a:spcPts val="1200"/>
              </a:spcAft>
            </a:pPr>
            <a:r>
              <a:rPr lang="en-US" sz="4800" dirty="0"/>
              <a:t>Letting God deal with us</a:t>
            </a:r>
            <a:br>
              <a:rPr lang="en-US" sz="4800" dirty="0"/>
            </a:br>
            <a:r>
              <a:rPr lang="en-US" sz="4800" dirty="0"/>
              <a:t>on His terms</a:t>
            </a:r>
          </a:p>
        </p:txBody>
      </p:sp>
    </p:spTree>
    <p:extLst>
      <p:ext uri="{BB962C8B-B14F-4D97-AF65-F5344CB8AC3E}">
        <p14:creationId xmlns:p14="http://schemas.microsoft.com/office/powerpoint/2010/main" val="405505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F164-3849-B34B-828E-0375CDB8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Clutter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D935F-FDE7-4E4A-AC95-9C00345BD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Yes to too many things</a:t>
            </a:r>
          </a:p>
          <a:p>
            <a:r>
              <a:rPr lang="en-US" sz="3800" dirty="0"/>
              <a:t>No planned leisure</a:t>
            </a:r>
          </a:p>
          <a:p>
            <a:r>
              <a:rPr lang="en-US" sz="3800" dirty="0"/>
              <a:t>No time to savor life</a:t>
            </a:r>
          </a:p>
          <a:p>
            <a:r>
              <a:rPr lang="en-US" sz="3800" dirty="0"/>
              <a:t>We owe more than we can pay</a:t>
            </a:r>
          </a:p>
          <a:p>
            <a:r>
              <a:rPr lang="en-US" sz="3800" dirty="0"/>
              <a:t>Believe technology is the answer</a:t>
            </a:r>
          </a:p>
        </p:txBody>
      </p:sp>
    </p:spTree>
    <p:extLst>
      <p:ext uri="{BB962C8B-B14F-4D97-AF65-F5344CB8AC3E}">
        <p14:creationId xmlns:p14="http://schemas.microsoft.com/office/powerpoint/2010/main" val="97659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B1E5DC-A2CC-7544-9B44-8D49FA4BC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2</a:t>
            </a:r>
            <a:r>
              <a:rPr lang="en-US" dirty="0"/>
              <a:t> For I am jealous for you with a godly jealousy; for I betrothed you to one husband, to present you as a pure virgin to Christ. </a:t>
            </a:r>
            <a:r>
              <a:rPr lang="en-US" baseline="30000" dirty="0"/>
              <a:t>3</a:t>
            </a:r>
            <a:r>
              <a:rPr lang="en-US" dirty="0"/>
              <a:t> But I am afraid that, as the serpent deceived Eve by his trickery, your minds will be led astray from sincere and pure devotion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B5BBC-237A-6B41-9EA9-194E6F425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Corinthians 11:2-3</a:t>
            </a:r>
          </a:p>
        </p:txBody>
      </p:sp>
    </p:spTree>
    <p:extLst>
      <p:ext uri="{BB962C8B-B14F-4D97-AF65-F5344CB8AC3E}">
        <p14:creationId xmlns:p14="http://schemas.microsoft.com/office/powerpoint/2010/main" val="38940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2719-17CE-4843-BBF8-EA18E678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my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119E-4A16-EC44-832F-C2ADF7032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Learn to say “no”</a:t>
            </a:r>
          </a:p>
        </p:txBody>
      </p:sp>
    </p:spTree>
    <p:extLst>
      <p:ext uri="{BB962C8B-B14F-4D97-AF65-F5344CB8AC3E}">
        <p14:creationId xmlns:p14="http://schemas.microsoft.com/office/powerpoint/2010/main" val="7200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2719-17CE-4843-BBF8-EA18E678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my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119E-4A16-EC44-832F-C2ADF7032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400" dirty="0"/>
              <a:t>Learn to say “no”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Make time for rest without guilt</a:t>
            </a:r>
          </a:p>
        </p:txBody>
      </p:sp>
    </p:spTree>
    <p:extLst>
      <p:ext uri="{BB962C8B-B14F-4D97-AF65-F5344CB8AC3E}">
        <p14:creationId xmlns:p14="http://schemas.microsoft.com/office/powerpoint/2010/main" val="184393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2719-17CE-4843-BBF8-EA18E678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my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119E-4A16-EC44-832F-C2ADF7032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400" dirty="0"/>
              <a:t>Learn to say “no”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400" dirty="0"/>
              <a:t>Make time for rest without guilt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Take charge of debt</a:t>
            </a:r>
          </a:p>
        </p:txBody>
      </p:sp>
    </p:spTree>
    <p:extLst>
      <p:ext uri="{BB962C8B-B14F-4D97-AF65-F5344CB8AC3E}">
        <p14:creationId xmlns:p14="http://schemas.microsoft.com/office/powerpoint/2010/main" val="3747818853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548</Words>
  <Application>Microsoft Macintosh PowerPoint</Application>
  <PresentationFormat>On-screen Show (16:9)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Lato</vt:lpstr>
      <vt:lpstr>Lato Black</vt:lpstr>
      <vt:lpstr>Lato Medium</vt:lpstr>
      <vt:lpstr>Lato Regular</vt:lpstr>
      <vt:lpstr>With Title</vt:lpstr>
      <vt:lpstr>PowerPoint Presentation</vt:lpstr>
      <vt:lpstr>PowerPoint Presentation</vt:lpstr>
      <vt:lpstr>The Christian experience  is one of change.</vt:lpstr>
      <vt:lpstr>Intimacy Requires:</vt:lpstr>
      <vt:lpstr>21st Century Clutter</vt:lpstr>
      <vt:lpstr>PowerPoint Presentation</vt:lpstr>
      <vt:lpstr>Simplifying my Life</vt:lpstr>
      <vt:lpstr>Simplifying my Life</vt:lpstr>
      <vt:lpstr>Simplifying my Life</vt:lpstr>
      <vt:lpstr>Debt Control: Simplified Spending Plan</vt:lpstr>
      <vt:lpstr>Simplifying my Life</vt:lpstr>
      <vt:lpstr>PowerPoint Presentation</vt:lpstr>
      <vt:lpstr>Simplifying your life will not only give you more time with God, but it will also give you more time…</vt:lpstr>
      <vt:lpstr>#1  Describe what your day would be like if you lost your cell phone. How would it be different?</vt:lpstr>
      <vt:lpstr>#2  In your opinion, which of the 5 sources of clutter mentioned in the devotional (listed below) most complicates your life? Why? </vt:lpstr>
      <vt:lpstr>#3  Describe in your own words how the Greek word for simplicity (HAPLOTÉZ)... a piece of cloth with no crease... adequately describes simplicity. As a group, try to come up with 5 examples.</vt:lpstr>
      <vt:lpstr>#4 Describe the first step you would need to take in order to simplify your life.</vt:lpstr>
      <vt:lpstr>#5 In your opinion, what do you think would be the greatest benefit for you personally if your like was more simple? What is holding you back from making a change?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235</cp:revision>
  <dcterms:created xsi:type="dcterms:W3CDTF">2014-04-30T18:34:38Z</dcterms:created>
  <dcterms:modified xsi:type="dcterms:W3CDTF">2021-05-28T15:25:36Z</dcterms:modified>
</cp:coreProperties>
</file>