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6" r:id="rId4"/>
    <p:sldId id="277" r:id="rId5"/>
    <p:sldId id="278" r:id="rId6"/>
    <p:sldId id="280" r:id="rId7"/>
    <p:sldId id="281" r:id="rId8"/>
    <p:sldId id="279" r:id="rId9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  <p:embeddedFont>
      <p:font typeface="Lato Medium" panose="020F0502020204030203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90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53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74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878203" y="1420092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5400" dirty="0"/>
              <a:t>Andrew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Brother Among Brothers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3 -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33843-7308-7A46-B4B0-81D01038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83527"/>
            <a:ext cx="7913687" cy="351015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Information and observations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What we learn from Andrew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u="sng"/>
              <a:t>Information</a:t>
            </a:r>
            <a:r>
              <a:rPr lang="en-US"/>
              <a:t> and Observations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615156" y="1255611"/>
            <a:ext cx="7913687" cy="368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Brother to Peter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Listed with all the Apostles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Shown Jesus by John the Baptist </a:t>
            </a:r>
            <a:br>
              <a:rPr lang="en-US" sz="2800" dirty="0"/>
            </a:br>
            <a:r>
              <a:rPr lang="en-US" sz="2800" dirty="0"/>
              <a:t>(John 1:35-40)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Introduced others to Jesus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Last mention in the listing in Acts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Information and </a:t>
            </a:r>
            <a:r>
              <a:rPr lang="en-US" u="sng"/>
              <a:t>Observations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E5537-B3F1-2E4E-8E31-1A82ACC6A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Opposite leadership style </a:t>
            </a:r>
            <a:br>
              <a:rPr lang="en-US" sz="4400" dirty="0"/>
            </a:br>
            <a:r>
              <a:rPr lang="en-US" sz="4400" dirty="0"/>
              <a:t>to Peter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Seemed to be the </a:t>
            </a:r>
            <a:br>
              <a:rPr lang="en-US" sz="4400" dirty="0"/>
            </a:br>
            <a:r>
              <a:rPr lang="en-US" sz="4400" dirty="0"/>
              <a:t>most thoughtful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Seems to do the right thing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Andrew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DA4E-9FA9-D64D-AA96-89DBF312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502797"/>
            <a:ext cx="7913687" cy="339088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800" b="1" dirty="0"/>
              <a:t>The value of the individual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Andrew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DA4E-9FA9-D64D-AA96-89DBF312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502797"/>
            <a:ext cx="8259265" cy="3390883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The value of the individual</a:t>
            </a: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400" b="1" dirty="0"/>
              <a:t>The value of personal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Andrew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DA4E-9FA9-D64D-AA96-89DBF312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51723"/>
            <a:ext cx="7913687" cy="354195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value of the individual</a:t>
            </a: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value of personal contact</a:t>
            </a: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800" b="1" dirty="0"/>
              <a:t>The value of simple gifts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24502-0BA8-B94A-B82C-B3EA4DA07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51722"/>
            <a:ext cx="7913687" cy="354195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000" dirty="0"/>
              <a:t>We all have gifts and talents we use to bring others to Jesus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We can use our gifts to become who Jesus wants us to become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145</Words>
  <Application>Microsoft Macintosh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3 - Overview</vt:lpstr>
      <vt:lpstr>Information and Observations</vt:lpstr>
      <vt:lpstr>Information and Observations</vt:lpstr>
      <vt:lpstr>What we learn from Andrew</vt:lpstr>
      <vt:lpstr>What we learn from Andrew</vt:lpstr>
      <vt:lpstr>What we learn from Andrew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16</cp:revision>
  <dcterms:created xsi:type="dcterms:W3CDTF">2014-04-30T18:34:38Z</dcterms:created>
  <dcterms:modified xsi:type="dcterms:W3CDTF">2021-08-12T20:34:53Z</dcterms:modified>
</cp:coreProperties>
</file>