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B4A46"/>
    <a:srgbClr val="C1734F"/>
    <a:srgbClr val="AE4541"/>
    <a:srgbClr val="D1B07C"/>
    <a:srgbClr val="A2A2A2"/>
    <a:srgbClr val="8B5C40"/>
    <a:srgbClr val="E6CC3F"/>
    <a:srgbClr val="4B3448"/>
    <a:srgbClr val="90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/>
    <p:restoredTop sz="86395"/>
  </p:normalViewPr>
  <p:slideViewPr>
    <p:cSldViewPr snapToGrid="0" snapToObjects="1">
      <p:cViewPr varScale="1">
        <p:scale>
          <a:sx n="146" d="100"/>
          <a:sy n="146" d="100"/>
        </p:scale>
        <p:origin x="120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56BFB-72F2-C149-B567-312CA65074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FAE24-DD58-C349-AFB0-44F2BB9DA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ACDBE-C70C-5848-B54E-B7EF5E19C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75A4-25D9-AB46-B3E9-AE6665A365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1B7E47-8A17-D744-8FC4-318015769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C70D9-64D7-9F45-8AAD-0E4E4CEBF8C6}" type="datetimeFigureOut">
              <a:rPr lang="en-US" smtClean="0"/>
              <a:t>2/19/24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1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597737" y="2073932"/>
            <a:ext cx="3924746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 i="0" spc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MAZZALONGO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0699" y="1420092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>
                <a:latin typeface="Lato Black"/>
                <a:cs typeface="Lato Black"/>
              </a:defRPr>
            </a:lvl1pPr>
          </a:lstStyle>
          <a:p>
            <a:pPr lvl="0"/>
            <a:r>
              <a:rPr lang="en-US"/>
              <a:t>9</a:t>
            </a:r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6" y="4503641"/>
            <a:ext cx="1825066" cy="259424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3118344" y="1938470"/>
            <a:ext cx="2883533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02000" y="2934636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1" spc="0" baseline="0">
                <a:solidFill>
                  <a:schemeClr val="tx1">
                    <a:tint val="75000"/>
                  </a:schemeClr>
                </a:solidFill>
                <a:latin typeface="Lato Black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</p:spTree>
    <p:extLst>
      <p:ext uri="{BB962C8B-B14F-4D97-AF65-F5344CB8AC3E}">
        <p14:creationId xmlns:p14="http://schemas.microsoft.com/office/powerpoint/2010/main" val="144475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3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1326730"/>
          </a:xfrm>
        </p:spPr>
        <p:txBody>
          <a:bodyPr anchor="b"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724297"/>
            <a:ext cx="7913687" cy="316938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35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533760"/>
          </a:xfrm>
        </p:spPr>
        <p:txBody>
          <a:bodyPr>
            <a:normAutofit/>
          </a:bodyPr>
          <a:lstStyle>
            <a:lvl1pPr>
              <a:defRPr sz="2400"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924675"/>
            <a:ext cx="7913687" cy="3969006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25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latin typeface="Lato Regular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164928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76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42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 Fe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EEB29-58B0-3C48-AEE1-EF78B3A443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33463" y="2059260"/>
            <a:ext cx="7262812" cy="2490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2">
                    <a:lumMod val="1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Different looking page to bring attention to something or to wake up the audience.</a:t>
            </a:r>
          </a:p>
        </p:txBody>
      </p:sp>
    </p:spTree>
    <p:extLst>
      <p:ext uri="{BB962C8B-B14F-4D97-AF65-F5344CB8AC3E}">
        <p14:creationId xmlns:p14="http://schemas.microsoft.com/office/powerpoint/2010/main" val="154418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30" y="1318483"/>
            <a:ext cx="79134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26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0" r:id="rId3"/>
    <p:sldLayoutId id="2147483671" r:id="rId4"/>
    <p:sldLayoutId id="2147483655" r:id="rId5"/>
    <p:sldLayoutId id="2147483667" r:id="rId6"/>
    <p:sldLayoutId id="2147483668" r:id="rId7"/>
    <p:sldLayoutId id="2147483672" r:id="rId8"/>
    <p:sldLayoutId id="214748366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spc="-15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7910" y="1428801"/>
            <a:ext cx="2089632" cy="3363913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875" y="2844193"/>
            <a:ext cx="7707085" cy="1239893"/>
          </a:xfrm>
        </p:spPr>
        <p:txBody>
          <a:bodyPr/>
          <a:lstStyle/>
          <a:p>
            <a:r>
              <a:rPr lang="en-US" sz="3600" dirty="0"/>
              <a:t>When Ordinary Men and Women Do Extraordinary Work</a:t>
            </a:r>
            <a:br>
              <a:rPr lang="en-US" sz="4400" dirty="0"/>
            </a:br>
            <a:r>
              <a:rPr lang="en-US" sz="3200" b="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Part 2</a:t>
            </a:r>
            <a:endParaRPr lang="en-US" sz="4400" b="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C858-B314-EDAE-005A-22C180A8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Build Because He Will Provide: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4CF5E-22FA-5F55-607D-24E52A7CE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6949" y="1445623"/>
            <a:ext cx="7345226" cy="344805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4800" dirty="0"/>
              <a:t>Resources</a:t>
            </a:r>
          </a:p>
          <a:p>
            <a:pPr>
              <a:spcAft>
                <a:spcPts val="1200"/>
              </a:spcAft>
            </a:pPr>
            <a:r>
              <a:rPr lang="en-US" sz="4800" dirty="0"/>
              <a:t>Power</a:t>
            </a:r>
          </a:p>
          <a:p>
            <a:pPr>
              <a:spcAft>
                <a:spcPts val="1200"/>
              </a:spcAft>
            </a:pPr>
            <a:r>
              <a:rPr lang="en-US" sz="4800" dirty="0"/>
              <a:t>Victory</a:t>
            </a:r>
          </a:p>
        </p:txBody>
      </p:sp>
    </p:spTree>
    <p:extLst>
      <p:ext uri="{BB962C8B-B14F-4D97-AF65-F5344CB8AC3E}">
        <p14:creationId xmlns:p14="http://schemas.microsoft.com/office/powerpoint/2010/main" val="389330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4674-E140-53EC-D62C-E4D2E15F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84" y="465439"/>
            <a:ext cx="8014909" cy="42362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 b="0" dirty="0">
                <a:latin typeface="D-DIN Condensed" panose="020B0504030202030204" pitchFamily="34" charset="77"/>
              </a:rPr>
              <a:t>THE ART OF</a:t>
            </a:r>
            <a:br>
              <a:rPr lang="en-US" sz="6600" dirty="0">
                <a:latin typeface="D-DIN Condensed" panose="020B0504030202030204" pitchFamily="34" charset="77"/>
              </a:rPr>
            </a:br>
            <a:r>
              <a:rPr lang="en-US" sz="11500" dirty="0">
                <a:latin typeface="D-DIN Condensed" panose="020B0504030202030204" pitchFamily="34" charset="77"/>
              </a:rPr>
              <a:t>FINISHING</a:t>
            </a:r>
            <a:endParaRPr lang="en-US" sz="6600" dirty="0">
              <a:latin typeface="D-DIN Condensed" panose="020B050403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43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943F-D76B-368C-C46C-B2E4E36C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Finishing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1843-1E76-8EBD-F18E-1F7D16EF5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4800" b="1" dirty="0"/>
              <a:t>Finishing is always harder than starting.</a:t>
            </a:r>
          </a:p>
        </p:txBody>
      </p:sp>
    </p:spTree>
    <p:extLst>
      <p:ext uri="{BB962C8B-B14F-4D97-AF65-F5344CB8AC3E}">
        <p14:creationId xmlns:p14="http://schemas.microsoft.com/office/powerpoint/2010/main" val="262633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C7CCC-A9FB-1AB9-75BD-498F937AB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6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AB7A8-2D1B-9CF0-880A-BDF51F66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21BC5-2C5D-C11B-54B9-276580D82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9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39D12-63D0-C927-2265-EFDFA2B8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-5987"/>
            <a:ext cx="7741920" cy="51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2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A064-C7BF-7B4E-06F9-476EC13D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Nehemiah: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32D8-DAA8-5AB4-8EC6-0A0E48B1DF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Reorganize society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Establish religious calendar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Organize temple service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Organize National Dedication Day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Return to Maintain</a:t>
            </a:r>
          </a:p>
        </p:txBody>
      </p:sp>
    </p:spTree>
    <p:extLst>
      <p:ext uri="{BB962C8B-B14F-4D97-AF65-F5344CB8AC3E}">
        <p14:creationId xmlns:p14="http://schemas.microsoft.com/office/powerpoint/2010/main" val="346580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5332-FB3A-0720-78D7-9FBEF3A1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0" dirty="0"/>
              <a:t>It’s </a:t>
            </a:r>
            <a:r>
              <a:rPr lang="en-US" sz="6000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always</a:t>
            </a:r>
            <a:r>
              <a:rPr lang="en-US" sz="6000" b="0" dirty="0"/>
              <a:t> harder to finish than start.</a:t>
            </a:r>
          </a:p>
        </p:txBody>
      </p:sp>
    </p:spTree>
    <p:extLst>
      <p:ext uri="{BB962C8B-B14F-4D97-AF65-F5344CB8AC3E}">
        <p14:creationId xmlns:p14="http://schemas.microsoft.com/office/powerpoint/2010/main" val="1718357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943F-D76B-368C-C46C-B2E4E36C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Finishing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1843-1E76-8EBD-F18E-1F7D16EF5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2200" dirty="0"/>
              <a:t>Finishing is always harder than starting.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800" b="1" dirty="0"/>
              <a:t>You must resolve that nothing will stop you from finishing.</a:t>
            </a:r>
          </a:p>
        </p:txBody>
      </p:sp>
    </p:spTree>
    <p:extLst>
      <p:ext uri="{BB962C8B-B14F-4D97-AF65-F5344CB8AC3E}">
        <p14:creationId xmlns:p14="http://schemas.microsoft.com/office/powerpoint/2010/main" val="122059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8475-967B-BA55-966D-CED7F4C2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God called and the exiles were ready!</a:t>
            </a:r>
          </a:p>
        </p:txBody>
      </p:sp>
    </p:spTree>
    <p:extLst>
      <p:ext uri="{BB962C8B-B14F-4D97-AF65-F5344CB8AC3E}">
        <p14:creationId xmlns:p14="http://schemas.microsoft.com/office/powerpoint/2010/main" val="3770290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62B2A-AB5F-418F-D1B8-DDFB11FC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02" y="0"/>
            <a:ext cx="411132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DCFB7-3A42-D2FD-CA94-E13B07BD90DE}"/>
              </a:ext>
            </a:extLst>
          </p:cNvPr>
          <p:cNvSpPr txBox="1"/>
          <p:nvPr/>
        </p:nvSpPr>
        <p:spPr>
          <a:xfrm>
            <a:off x="5678084" y="3405052"/>
            <a:ext cx="268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D-DIN Condensed" panose="020B0504030202030204" pitchFamily="34" charset="77"/>
              </a:rPr>
              <a:t>THOMAS</a:t>
            </a:r>
            <a:r>
              <a:rPr lang="en-US" sz="3600" b="1" dirty="0">
                <a:latin typeface="D-DIN CONDENSED" panose="020B0504030202030204" pitchFamily="34" charset="77"/>
              </a:rPr>
              <a:t> EDISON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9FA36C-FA84-46ED-EACB-909D2006B3C5}"/>
              </a:ext>
            </a:extLst>
          </p:cNvPr>
          <p:cNvCxnSpPr/>
          <p:nvPr/>
        </p:nvCxnSpPr>
        <p:spPr>
          <a:xfrm>
            <a:off x="4754880" y="4136571"/>
            <a:ext cx="3605349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69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BD6A-E8E4-F471-F22D-EDCF368B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5" y="1496935"/>
            <a:ext cx="1979869" cy="134594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-DIN Condensed" panose="020B0504030202030204" pitchFamily="34" charset="77"/>
              </a:rPr>
              <a:t>BEGIN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97957F-323F-CF84-19A4-C2E8BC219C6B}"/>
              </a:ext>
            </a:extLst>
          </p:cNvPr>
          <p:cNvSpPr txBox="1">
            <a:spLocks/>
          </p:cNvSpPr>
          <p:nvPr/>
        </p:nvSpPr>
        <p:spPr>
          <a:xfrm>
            <a:off x="2171276" y="1484342"/>
            <a:ext cx="1979869" cy="134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3600" dirty="0">
                <a:latin typeface="D-DIN Condensed" panose="020B0504030202030204" pitchFamily="34" charset="77"/>
              </a:rPr>
              <a:t>OBSTACLES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08046B-DA98-020B-4C58-C706DA0B0366}"/>
              </a:ext>
            </a:extLst>
          </p:cNvPr>
          <p:cNvSpPr txBox="1">
            <a:spLocks/>
          </p:cNvSpPr>
          <p:nvPr/>
        </p:nvSpPr>
        <p:spPr>
          <a:xfrm>
            <a:off x="4397829" y="1484342"/>
            <a:ext cx="2464526" cy="134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3600" dirty="0">
                <a:latin typeface="D-DIN Condensed" panose="020B0504030202030204" pitchFamily="34" charset="77"/>
              </a:rPr>
              <a:t>I WANT TO QUIT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F22B2A-6F27-23F6-75BF-02EB85E34BAB}"/>
              </a:ext>
            </a:extLst>
          </p:cNvPr>
          <p:cNvSpPr txBox="1">
            <a:spLocks/>
          </p:cNvSpPr>
          <p:nvPr/>
        </p:nvSpPr>
        <p:spPr>
          <a:xfrm>
            <a:off x="6679474" y="1484342"/>
            <a:ext cx="2464526" cy="134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3600" dirty="0">
                <a:latin typeface="D-DIN Condensed" panose="020B0504030202030204" pitchFamily="34" charset="77"/>
              </a:rPr>
              <a:t>VICTORY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506A6C-FE2F-2444-C3CE-99E05AA0AB8B}"/>
              </a:ext>
            </a:extLst>
          </p:cNvPr>
          <p:cNvCxnSpPr/>
          <p:nvPr/>
        </p:nvCxnSpPr>
        <p:spPr>
          <a:xfrm>
            <a:off x="280671" y="2571750"/>
            <a:ext cx="8575946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957059-728E-DA56-51E4-031D91735DAA}"/>
              </a:ext>
            </a:extLst>
          </p:cNvPr>
          <p:cNvCxnSpPr>
            <a:cxnSpLocks/>
          </p:cNvCxnSpPr>
          <p:nvPr/>
        </p:nvCxnSpPr>
        <p:spPr>
          <a:xfrm>
            <a:off x="1939654" y="1922145"/>
            <a:ext cx="0" cy="129921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2D0460-216F-0E30-B5FF-478A0F97D88B}"/>
              </a:ext>
            </a:extLst>
          </p:cNvPr>
          <p:cNvCxnSpPr>
            <a:cxnSpLocks/>
          </p:cNvCxnSpPr>
          <p:nvPr/>
        </p:nvCxnSpPr>
        <p:spPr>
          <a:xfrm>
            <a:off x="4286614" y="1922145"/>
            <a:ext cx="0" cy="129921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0AF8DE-0950-82BF-05F6-9BB7B4479779}"/>
              </a:ext>
            </a:extLst>
          </p:cNvPr>
          <p:cNvCxnSpPr>
            <a:cxnSpLocks/>
          </p:cNvCxnSpPr>
          <p:nvPr/>
        </p:nvCxnSpPr>
        <p:spPr>
          <a:xfrm>
            <a:off x="7008042" y="1922145"/>
            <a:ext cx="0" cy="129921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6667277-6837-3E3F-8AE7-96C3B7856C17}"/>
              </a:ext>
            </a:extLst>
          </p:cNvPr>
          <p:cNvSpPr txBox="1">
            <a:spLocks/>
          </p:cNvSpPr>
          <p:nvPr/>
        </p:nvSpPr>
        <p:spPr>
          <a:xfrm>
            <a:off x="4439681" y="2255520"/>
            <a:ext cx="2464526" cy="134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b="0" dirty="0">
                <a:latin typeface="D-DIN Condensed" panose="020B0504030202030204" pitchFamily="34" charset="77"/>
              </a:rPr>
              <a:t>(VICTORY)</a:t>
            </a:r>
          </a:p>
        </p:txBody>
      </p:sp>
    </p:spTree>
    <p:extLst>
      <p:ext uri="{BB962C8B-B14F-4D97-AF65-F5344CB8AC3E}">
        <p14:creationId xmlns:p14="http://schemas.microsoft.com/office/powerpoint/2010/main" val="4181353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943F-D76B-368C-C46C-B2E4E36C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Finishing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1843-1E76-8EBD-F18E-1F7D16EF5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2000" dirty="0"/>
              <a:t>Finishing is always harder than starting.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2000" dirty="0"/>
              <a:t>You must resolve that nothing will stop you from finishing.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800" b="1" dirty="0"/>
              <a:t>Remember that rewards are only given to finishers, not starters.</a:t>
            </a:r>
          </a:p>
        </p:txBody>
      </p:sp>
    </p:spTree>
    <p:extLst>
      <p:ext uri="{BB962C8B-B14F-4D97-AF65-F5344CB8AC3E}">
        <p14:creationId xmlns:p14="http://schemas.microsoft.com/office/powerpoint/2010/main" val="3006057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B549-750B-2480-DBAB-A14E3AA7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85" y="2821577"/>
            <a:ext cx="7913430" cy="188015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D-DIN Condensed" panose="020B0504030202030204" pitchFamily="34" charset="77"/>
              </a:rPr>
              <a:t>“IT IS FINISHED”</a:t>
            </a:r>
            <a:br>
              <a:rPr lang="en-US" sz="6000" dirty="0">
                <a:latin typeface="D-DIN Condensed" panose="020B0504030202030204" pitchFamily="34" charset="77"/>
              </a:rPr>
            </a:br>
            <a:r>
              <a:rPr lang="en-US" b="0" dirty="0">
                <a:latin typeface="D-DIN Condensed" panose="020B0504030202030204" pitchFamily="34" charset="77"/>
              </a:rPr>
              <a:t>JOHN 19:30</a:t>
            </a:r>
            <a:endParaRPr lang="en-US" sz="6000" b="0" dirty="0">
              <a:latin typeface="D-DIN Condensed" panose="020B050403020203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455E8-7CAA-BF27-CADA-2F5A3388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42" y="217987"/>
            <a:ext cx="3053715" cy="30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25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B549-750B-2480-DBAB-A14E3AA7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85" y="740229"/>
            <a:ext cx="7913430" cy="3961498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D-DIN Condensed" panose="020B0504030202030204" pitchFamily="34" charset="77"/>
              </a:rPr>
              <a:t>HIS REWARD WAS </a:t>
            </a:r>
            <a:br>
              <a:rPr lang="en-US" sz="6600" dirty="0">
                <a:latin typeface="D-DIN Condensed" panose="020B0504030202030204" pitchFamily="34" charset="77"/>
              </a:rPr>
            </a:br>
            <a:r>
              <a:rPr lang="en-US" sz="6600" u="sng" dirty="0">
                <a:latin typeface="D-DIN Condensed" panose="020B0504030202030204" pitchFamily="34" charset="77"/>
              </a:rPr>
              <a:t>OUR</a:t>
            </a:r>
            <a:r>
              <a:rPr lang="en-US" sz="6600" dirty="0">
                <a:latin typeface="D-DIN Condensed" panose="020B0504030202030204" pitchFamily="34" charset="77"/>
              </a:rPr>
              <a:t> RESURRECTION. </a:t>
            </a:r>
            <a:br>
              <a:rPr lang="en-US" sz="6000" dirty="0">
                <a:latin typeface="D-DIN Condensed" panose="020B0504030202030204" pitchFamily="34" charset="77"/>
              </a:rPr>
            </a:br>
            <a:r>
              <a:rPr lang="en-US" sz="4400" b="0" dirty="0">
                <a:latin typeface="D-DIN Condensed" panose="020B0504030202030204" pitchFamily="34" charset="77"/>
              </a:rPr>
              <a:t>(I PETER 1:3)</a:t>
            </a:r>
            <a:endParaRPr lang="en-US" sz="6000" b="0" dirty="0">
              <a:latin typeface="D-DIN Condensed" panose="020B050403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909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49CAA-B490-C495-68A3-B4E67EB6F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221" y="429598"/>
            <a:ext cx="7786345" cy="3680039"/>
          </a:xfrm>
        </p:spPr>
        <p:txBody>
          <a:bodyPr/>
          <a:lstStyle/>
          <a:p>
            <a:r>
              <a:rPr lang="en-US" baseline="30000" dirty="0"/>
              <a:t>24</a:t>
            </a:r>
            <a:r>
              <a:rPr lang="en-US" dirty="0"/>
              <a:t> Do you not know that those who run in a race all run, but only one receives the prize? Run in such a way that you may win. </a:t>
            </a:r>
            <a:r>
              <a:rPr lang="en-US" baseline="30000" dirty="0"/>
              <a:t>25</a:t>
            </a:r>
            <a:r>
              <a:rPr lang="en-US" dirty="0"/>
              <a:t> Everyone who competes in the games exercises self-control in all things. They then do it to receive a perishable wreath, but we an imperishable.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E9EF-39AE-8B03-8DEE-AFA7E16B82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I Corinthians 9:24-25</a:t>
            </a:r>
          </a:p>
        </p:txBody>
      </p:sp>
    </p:spTree>
    <p:extLst>
      <p:ext uri="{BB962C8B-B14F-4D97-AF65-F5344CB8AC3E}">
        <p14:creationId xmlns:p14="http://schemas.microsoft.com/office/powerpoint/2010/main" val="301502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8471-3726-B7FB-4DC1-D3718599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0" dirty="0">
                <a:latin typeface="D-DIN Condensed" panose="020B0504030202030204" pitchFamily="34" charset="77"/>
              </a:rPr>
              <a:t>GOD BLESS YOU IN WHATEVER</a:t>
            </a:r>
            <a:br>
              <a:rPr lang="en-US" sz="6000" dirty="0">
                <a:latin typeface="D-DIN Condensed" panose="020B0504030202030204" pitchFamily="34" charset="77"/>
              </a:rPr>
            </a:br>
            <a:r>
              <a:rPr lang="en-US" sz="8000" dirty="0">
                <a:latin typeface="D-DIN Condensed" panose="020B0504030202030204" pitchFamily="34" charset="77"/>
              </a:rPr>
              <a:t>YOU BUILD FOR HIM.</a:t>
            </a:r>
            <a:endParaRPr lang="en-US" sz="6000" dirty="0">
              <a:latin typeface="D-DIN Condensed" panose="020B050403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1906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2589AF-97D4-B7A8-A738-F94F1692A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0416-8BE7-56CE-880D-9A6E0A72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7B87B-F93C-E35C-D62D-CB4BB706F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Resources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His resources, not yours</a:t>
            </a:r>
          </a:p>
        </p:txBody>
      </p:sp>
    </p:spTree>
    <p:extLst>
      <p:ext uri="{BB962C8B-B14F-4D97-AF65-F5344CB8AC3E}">
        <p14:creationId xmlns:p14="http://schemas.microsoft.com/office/powerpoint/2010/main" val="276485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0416-8BE7-56CE-880D-9A6E0A72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7B87B-F93C-E35C-D62D-CB4BB706F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Resources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His resources, not yours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He provides at His pace</a:t>
            </a:r>
          </a:p>
        </p:txBody>
      </p:sp>
    </p:spTree>
    <p:extLst>
      <p:ext uri="{BB962C8B-B14F-4D97-AF65-F5344CB8AC3E}">
        <p14:creationId xmlns:p14="http://schemas.microsoft.com/office/powerpoint/2010/main" val="118702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0416-8BE7-56CE-880D-9A6E0A72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7B87B-F93C-E35C-D62D-CB4BB706F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Resources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His resources, not yours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He provides at His pace</a:t>
            </a:r>
          </a:p>
          <a:p>
            <a:pPr marL="1314450" lvl="1" indent="-914400">
              <a:buFont typeface="+mj-lt"/>
              <a:buAutoNum type="alphaUcPeriod"/>
            </a:pPr>
            <a:r>
              <a:rPr lang="en-US" sz="4000" dirty="0"/>
              <a:t>He provides the full amount</a:t>
            </a:r>
          </a:p>
        </p:txBody>
      </p:sp>
    </p:spTree>
    <p:extLst>
      <p:ext uri="{BB962C8B-B14F-4D97-AF65-F5344CB8AC3E}">
        <p14:creationId xmlns:p14="http://schemas.microsoft.com/office/powerpoint/2010/main" val="49178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0416-8BE7-56CE-880D-9A6E0A72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7B87B-F93C-E35C-D62D-CB4BB706F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2200" dirty="0"/>
              <a:t>Resources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Opposition</a:t>
            </a:r>
          </a:p>
        </p:txBody>
      </p:sp>
    </p:spTree>
    <p:extLst>
      <p:ext uri="{BB962C8B-B14F-4D97-AF65-F5344CB8AC3E}">
        <p14:creationId xmlns:p14="http://schemas.microsoft.com/office/powerpoint/2010/main" val="132830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0416-8BE7-56CE-880D-9A6E0A72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7B87B-F93C-E35C-D62D-CB4BB706F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697230" indent="-697230">
              <a:buFont typeface="+mj-lt"/>
              <a:buAutoNum type="arabicPeriod"/>
            </a:pPr>
            <a:r>
              <a:rPr lang="en-US" sz="2200" dirty="0"/>
              <a:t>Resources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2200" dirty="0"/>
              <a:t>Opposition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Victory</a:t>
            </a:r>
          </a:p>
        </p:txBody>
      </p:sp>
    </p:spTree>
    <p:extLst>
      <p:ext uri="{BB962C8B-B14F-4D97-AF65-F5344CB8AC3E}">
        <p14:creationId xmlns:p14="http://schemas.microsoft.com/office/powerpoint/2010/main" val="578116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C50D-238A-CCDB-7CE1-397F873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5DDA-479E-D565-BC02-0CD3112BA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973" y="1375954"/>
            <a:ext cx="7913687" cy="3465474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Ezra/Neh. → Jesus – 400 years.</a:t>
            </a:r>
          </a:p>
          <a:p>
            <a:pPr marL="0" indent="0">
              <a:buNone/>
            </a:pPr>
            <a:r>
              <a:rPr lang="en-US" dirty="0"/>
              <a:t>(Preparing for the Coming of the Savior)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4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Today → ?</a:t>
            </a:r>
          </a:p>
          <a:p>
            <a:pPr marL="0" indent="0">
              <a:buNone/>
            </a:pPr>
            <a:r>
              <a:rPr lang="en-US" dirty="0"/>
              <a:t>(Preparing for the Return of the Savior)</a:t>
            </a:r>
          </a:p>
        </p:txBody>
      </p:sp>
    </p:spTree>
    <p:extLst>
      <p:ext uri="{BB962C8B-B14F-4D97-AF65-F5344CB8AC3E}">
        <p14:creationId xmlns:p14="http://schemas.microsoft.com/office/powerpoint/2010/main" val="89032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075CE-841A-8433-A38A-AE5A1715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05"/>
      </p:ext>
    </p:extLst>
  </p:cSld>
  <p:clrMapOvr>
    <a:masterClrMapping/>
  </p:clrMapOvr>
</p:sld>
</file>

<file path=ppt/theme/theme1.xml><?xml version="1.0" encoding="utf-8"?>
<a:theme xmlns:a="http://schemas.openxmlformats.org/drawingml/2006/main" name="With Titl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322</Words>
  <Application>Microsoft Macintosh PowerPoint</Application>
  <PresentationFormat>On-screen Show (16:9)</PresentationFormat>
  <Paragraphs>60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D-DIN CONDENSED</vt:lpstr>
      <vt:lpstr>D-DIN CONDENSED</vt:lpstr>
      <vt:lpstr>Lato</vt:lpstr>
      <vt:lpstr>Lato Black</vt:lpstr>
      <vt:lpstr>Lato Medium</vt:lpstr>
      <vt:lpstr>Lato Regular</vt:lpstr>
      <vt:lpstr>With Title</vt:lpstr>
      <vt:lpstr>PowerPoint Presentation</vt:lpstr>
      <vt:lpstr>God called and the exiles were ready!</vt:lpstr>
      <vt:lpstr>What to Expect</vt:lpstr>
      <vt:lpstr>What to Expect</vt:lpstr>
      <vt:lpstr>What to Expect</vt:lpstr>
      <vt:lpstr>What to Expect</vt:lpstr>
      <vt:lpstr>What to Expect</vt:lpstr>
      <vt:lpstr>Summary I</vt:lpstr>
      <vt:lpstr>PowerPoint Presentation</vt:lpstr>
      <vt:lpstr>Let us Build Because He Will Provide:</vt:lpstr>
      <vt:lpstr>THE ART OF FINISHING</vt:lpstr>
      <vt:lpstr>The Art of Finishing</vt:lpstr>
      <vt:lpstr>PowerPoint Presentation</vt:lpstr>
      <vt:lpstr>PowerPoint Presentation</vt:lpstr>
      <vt:lpstr>PowerPoint Presentation</vt:lpstr>
      <vt:lpstr>PowerPoint Presentation</vt:lpstr>
      <vt:lpstr>Nehemiah:</vt:lpstr>
      <vt:lpstr>It’s always harder to finish than start.</vt:lpstr>
      <vt:lpstr>The Art of Finishing</vt:lpstr>
      <vt:lpstr>PowerPoint Presentation</vt:lpstr>
      <vt:lpstr>BEGIN</vt:lpstr>
      <vt:lpstr>The Art of Finishing</vt:lpstr>
      <vt:lpstr>“IT IS FINISHED” JOHN 19:30</vt:lpstr>
      <vt:lpstr>HIS REWARD WAS  OUR RESURRECTION.  (I PETER 1:3)</vt:lpstr>
      <vt:lpstr>PowerPoint Presentation</vt:lpstr>
      <vt:lpstr>GOD BLESS YOU IN WHATEVER YOU BUILD FOR HIM.</vt:lpstr>
      <vt:lpstr>PowerPoint Presentation</vt:lpstr>
    </vt:vector>
  </TitlesOfParts>
  <Manager/>
  <Company>BibleTalk.tv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Exodus for Beginners - #1</dc:title>
  <dc:subject/>
  <dc:creator>Mike Mazzalongo</dc:creator>
  <cp:keywords/>
  <dc:description/>
  <cp:lastModifiedBy>Hal Gatewood</cp:lastModifiedBy>
  <cp:revision>455</cp:revision>
  <dcterms:created xsi:type="dcterms:W3CDTF">2014-04-30T18:34:38Z</dcterms:created>
  <dcterms:modified xsi:type="dcterms:W3CDTF">2024-02-19T20:45:20Z</dcterms:modified>
  <cp:category/>
</cp:coreProperties>
</file>