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5B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94"/>
  </p:normalViewPr>
  <p:slideViewPr>
    <p:cSldViewPr snapToGrid="0" snapToObjects="1">
      <p:cViewPr varScale="1">
        <p:scale>
          <a:sx n="161" d="100"/>
          <a:sy n="161" d="100"/>
        </p:scale>
        <p:origin x="896" y="2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507380" y="4323673"/>
            <a:ext cx="2727029" cy="400110"/>
          </a:xfrm>
          <a:prstGeom prst="rect">
            <a:avLst/>
          </a:prstGeom>
          <a:noFill/>
        </p:spPr>
        <p:txBody>
          <a:bodyPr wrap="none" rtlCol="0">
            <a:spAutoFit/>
          </a:bodyPr>
          <a:lstStyle/>
          <a:p>
            <a:r>
              <a:rPr lang="en-US" sz="2000" b="1" i="0">
                <a:latin typeface="Lato" charset="0"/>
                <a:ea typeface="Lato" charset="0"/>
                <a:cs typeface="Lato" charset="0"/>
              </a:rPr>
              <a:t>MIKE MAZZALONGO</a:t>
            </a:r>
            <a:endParaRPr lang="en-US" sz="2000" b="1" i="0" dirty="0">
              <a:latin typeface="Lato" charset="0"/>
              <a:ea typeface="Lato" charset="0"/>
              <a:cs typeface="Lato" charset="0"/>
            </a:endParaRPr>
          </a:p>
        </p:txBody>
      </p:sp>
      <p:sp>
        <p:nvSpPr>
          <p:cNvPr id="7" name="Title 1"/>
          <p:cNvSpPr>
            <a:spLocks noGrp="1"/>
          </p:cNvSpPr>
          <p:nvPr>
            <p:ph type="ctrTitle"/>
          </p:nvPr>
        </p:nvSpPr>
        <p:spPr>
          <a:xfrm>
            <a:off x="507380" y="1644562"/>
            <a:ext cx="7716644" cy="2604769"/>
          </a:xfrm>
          <a:prstGeom prst="rect">
            <a:avLst/>
          </a:prstGeom>
        </p:spPr>
        <p:txBody>
          <a:bodyPr anchor="b">
            <a:noAutofit/>
          </a:bodyPr>
          <a:lstStyle>
            <a:lvl1pPr>
              <a:lnSpc>
                <a:spcPct val="80000"/>
              </a:lnSpc>
              <a:defRPr sz="9000"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347977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85800" y="347619"/>
            <a:ext cx="7772400" cy="3693156"/>
          </a:xfrm>
          <a:prstGeom prst="rect">
            <a:avLst/>
          </a:prstGeom>
        </p:spPr>
        <p:txBody>
          <a:bodyPr anchor="ctr">
            <a:normAutofit/>
          </a:bodyPr>
          <a:lstStyle>
            <a:lvl1pPr marL="0" indent="0">
              <a:buNone/>
              <a:defRPr sz="3600" b="0" i="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Content Placeholder 4"/>
          <p:cNvSpPr>
            <a:spLocks noGrp="1"/>
          </p:cNvSpPr>
          <p:nvPr>
            <p:ph sz="quarter" idx="10" hasCustomPrompt="1"/>
          </p:nvPr>
        </p:nvSpPr>
        <p:spPr>
          <a:xfrm>
            <a:off x="685800" y="4287308"/>
            <a:ext cx="7772400" cy="460375"/>
          </a:xfrm>
          <a:prstGeom prst="rect">
            <a:avLst/>
          </a:prstGeom>
        </p:spPr>
        <p:txBody>
          <a:bodyPr anchor="ctr">
            <a:noAutofit/>
          </a:bodyPr>
          <a:lstStyle>
            <a:lvl1pPr marL="0" indent="0">
              <a:buNone/>
              <a:defRPr sz="2800" b="1" i="0" baseline="0">
                <a:latin typeface="Lato" panose="020F0502020204030203" pitchFamily="34" charset="0"/>
                <a:ea typeface="Lato" panose="020F0502020204030203" pitchFamily="34" charset="0"/>
                <a:cs typeface="Lato" panose="020F0502020204030203" pitchFamily="34" charset="0"/>
              </a:defRPr>
            </a:lvl1pPr>
            <a:lvl2pPr>
              <a:defRPr sz="1600"/>
            </a:lvl2pPr>
            <a:lvl3pPr>
              <a:defRPr sz="1400"/>
            </a:lvl3pPr>
            <a:lvl4pPr>
              <a:defRPr sz="1200"/>
            </a:lvl4pPr>
            <a:lvl5pPr>
              <a:defRPr sz="1200"/>
            </a:lvl5pPr>
          </a:lstStyle>
          <a:p>
            <a:pPr lvl="0"/>
            <a:r>
              <a:rPr lang="en-US" dirty="0"/>
              <a:t>- Bible Verse 3:15</a:t>
            </a:r>
          </a:p>
        </p:txBody>
      </p:sp>
    </p:spTree>
    <p:extLst>
      <p:ext uri="{BB962C8B-B14F-4D97-AF65-F5344CB8AC3E}">
        <p14:creationId xmlns:p14="http://schemas.microsoft.com/office/powerpoint/2010/main" val="27185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888"/>
            <a:ext cx="8229600" cy="3440032"/>
          </a:xfrm>
          <a:prstGeom prst="rect">
            <a:avLst/>
          </a:prstGeo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5187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in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0494"/>
            <a:ext cx="8229600" cy="2669426"/>
          </a:xfrm>
          <a:prstGeom prst="rect">
            <a:avLst/>
          </a:prstGeo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57200" y="313580"/>
            <a:ext cx="8229600" cy="1339009"/>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82420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em and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89888"/>
            <a:ext cx="8229600" cy="891839"/>
          </a:xfrm>
          <a:prstGeom prst="rect">
            <a:avLst/>
          </a:prstGeom>
        </p:spPr>
        <p:txBody>
          <a:bodyPr/>
          <a:lstStyle>
            <a:lvl1pPr marL="514350" indent="-514350">
              <a:buFont typeface="+mj-lt"/>
              <a:buAutoNum type="arabicPeriod"/>
              <a:defRPr sz="3600" b="1" i="0">
                <a:latin typeface="Lato" panose="020F0502020204030203" pitchFamily="34" charset="0"/>
                <a:ea typeface="Lato" panose="020F0502020204030203" pitchFamily="34" charset="0"/>
                <a:cs typeface="Lato" panose="020F0502020204030203" pitchFamily="34" charset="0"/>
              </a:defRPr>
            </a:lvl1pPr>
            <a:lvl2pPr marL="971550" indent="-51435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2pPr>
            <a:lvl3pPr marL="13716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3pPr>
            <a:lvl4pPr marL="18288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4pPr>
            <a:lvl5pPr marL="22860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Item Title</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B054B5E4-ADCD-E14E-BDDF-E98F1B085647}"/>
              </a:ext>
            </a:extLst>
          </p:cNvPr>
          <p:cNvCxnSpPr/>
          <p:nvPr userDrawn="1"/>
        </p:nvCxnSpPr>
        <p:spPr>
          <a:xfrm>
            <a:off x="717847" y="2307364"/>
            <a:ext cx="0" cy="2435552"/>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6D42CF86-65DB-CD4F-AE44-F88D20EE0347}"/>
              </a:ext>
            </a:extLst>
          </p:cNvPr>
          <p:cNvSpPr>
            <a:spLocks noGrp="1"/>
          </p:cNvSpPr>
          <p:nvPr>
            <p:ph idx="10"/>
          </p:nvPr>
        </p:nvSpPr>
        <p:spPr>
          <a:xfrm>
            <a:off x="1128044" y="2307364"/>
            <a:ext cx="7558751" cy="2435552"/>
          </a:xfrm>
          <a:prstGeom prst="rect">
            <a:avLst/>
          </a:prstGeom>
        </p:spPr>
        <p:txBody>
          <a:bodyPr/>
          <a:lstStyle>
            <a:lvl1pPr marL="0" indent="0">
              <a:buFont typeface="+mj-lt"/>
              <a:buNone/>
              <a:defRPr sz="2400" b="0" i="0">
                <a:latin typeface="Lato" panose="020F0502020204030203" pitchFamily="34" charset="0"/>
                <a:ea typeface="Lato" panose="020F0502020204030203" pitchFamily="34" charset="0"/>
                <a:cs typeface="Lato" panose="020F0502020204030203" pitchFamily="34" charset="0"/>
              </a:defRPr>
            </a:lvl1pPr>
            <a:lvl2pPr marL="971550" indent="-51435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2pPr>
            <a:lvl3pPr marL="13716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3pPr>
            <a:lvl4pPr marL="18288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4pPr>
            <a:lvl5pPr marL="22860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5pPr>
          </a:lstStyle>
          <a:p>
            <a:pPr lvl="0"/>
            <a:endParaRPr lang="en-US" dirty="0"/>
          </a:p>
        </p:txBody>
      </p:sp>
    </p:spTree>
    <p:extLst>
      <p:ext uri="{BB962C8B-B14F-4D97-AF65-F5344CB8AC3E}">
        <p14:creationId xmlns:p14="http://schemas.microsoft.com/office/powerpoint/2010/main" val="15738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enter Single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0160" y="0"/>
            <a:ext cx="7205472" cy="5143500"/>
          </a:xfrm>
          <a:prstGeom prst="rect">
            <a:avLst/>
          </a:prstGeom>
        </p:spPr>
        <p:txBody>
          <a:bodyPr anchor="ctr">
            <a:normAutofit/>
          </a:bodyPr>
          <a:lstStyle>
            <a:lvl1pPr algn="l">
              <a:defRPr sz="5400" b="1" i="0">
                <a:latin typeface="Lato" panose="020F0502020204030203" pitchFamily="34" charset="0"/>
                <a:ea typeface="Lato" panose="020F0502020204030203" pitchFamily="34" charset="0"/>
                <a:cs typeface="Lato" panose="020F0502020204030203" pitchFamily="34" charset="0"/>
              </a:defRPr>
            </a:lvl1pPr>
          </a:lstStyle>
          <a:p>
            <a:r>
              <a:rPr lang="en-US" dirty="0"/>
              <a:t>This is a single statement slide</a:t>
            </a:r>
          </a:p>
        </p:txBody>
      </p:sp>
    </p:spTree>
    <p:extLst>
      <p:ext uri="{BB962C8B-B14F-4D97-AF65-F5344CB8AC3E}">
        <p14:creationId xmlns:p14="http://schemas.microsoft.com/office/powerpoint/2010/main" val="337832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2">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65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81231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7" r:id="rId4"/>
    <p:sldLayoutId id="2147483656" r:id="rId5"/>
    <p:sldLayoutId id="2147483654" r:id="rId6"/>
    <p:sldLayoutId id="2147483655" r:id="rId7"/>
  </p:sldLayoutIdLst>
  <p:txStyles>
    <p:titleStyle>
      <a:lvl1pPr algn="l" defTabSz="457200" rtl="0" eaLnBrk="1" latinLnBrk="0" hangingPunct="1">
        <a:spcBef>
          <a:spcPct val="0"/>
        </a:spcBef>
        <a:buNone/>
        <a:defRPr sz="360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rgbClr val="FFFFFF"/>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rgbClr val="FFFFFF"/>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a:t>The Lord </a:t>
            </a:r>
            <a:br>
              <a:rPr lang="en-US" b="0" dirty="0"/>
            </a:br>
            <a:r>
              <a:rPr lang="en-US" b="0" dirty="0"/>
              <a:t>of Hurting</a:t>
            </a:r>
            <a:endParaRPr lang="en-US" sz="9000" b="0" dirty="0"/>
          </a:p>
        </p:txBody>
      </p:sp>
    </p:spTree>
    <p:extLst>
      <p:ext uri="{BB962C8B-B14F-4D97-AF65-F5344CB8AC3E}">
        <p14:creationId xmlns:p14="http://schemas.microsoft.com/office/powerpoint/2010/main" val="752323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AA975-9155-0D4A-AA35-123A439124E0}"/>
              </a:ext>
            </a:extLst>
          </p:cNvPr>
          <p:cNvSpPr>
            <a:spLocks noGrp="1"/>
          </p:cNvSpPr>
          <p:nvPr>
            <p:ph type="title"/>
          </p:nvPr>
        </p:nvSpPr>
        <p:spPr>
          <a:xfrm>
            <a:off x="1502796" y="0"/>
            <a:ext cx="6982835" cy="5143500"/>
          </a:xfrm>
        </p:spPr>
        <p:txBody>
          <a:bodyPr/>
          <a:lstStyle/>
          <a:p>
            <a:r>
              <a:rPr lang="en-US" b="0" dirty="0"/>
              <a:t>Pain by itself </a:t>
            </a:r>
            <a:br>
              <a:rPr lang="en-US" dirty="0"/>
            </a:br>
            <a:r>
              <a:rPr lang="en-US" b="0" dirty="0">
                <a:latin typeface="Lato Black" panose="020F0502020204030203" pitchFamily="34" charset="0"/>
                <a:ea typeface="Lato Black" panose="020F0502020204030203" pitchFamily="34" charset="0"/>
                <a:cs typeface="Lato Black" panose="020F0502020204030203" pitchFamily="34" charset="0"/>
              </a:rPr>
              <a:t>teaches us nothing.</a:t>
            </a:r>
          </a:p>
        </p:txBody>
      </p:sp>
    </p:spTree>
    <p:extLst>
      <p:ext uri="{BB962C8B-B14F-4D97-AF65-F5344CB8AC3E}">
        <p14:creationId xmlns:p14="http://schemas.microsoft.com/office/powerpoint/2010/main" val="451211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AA975-9155-0D4A-AA35-123A439124E0}"/>
              </a:ext>
            </a:extLst>
          </p:cNvPr>
          <p:cNvSpPr>
            <a:spLocks noGrp="1"/>
          </p:cNvSpPr>
          <p:nvPr>
            <p:ph type="title"/>
          </p:nvPr>
        </p:nvSpPr>
        <p:spPr>
          <a:xfrm>
            <a:off x="1502796" y="0"/>
            <a:ext cx="6982835" cy="5143500"/>
          </a:xfrm>
        </p:spPr>
        <p:txBody>
          <a:bodyPr/>
          <a:lstStyle/>
          <a:p>
            <a:r>
              <a:rPr lang="en-US" b="0" dirty="0"/>
              <a:t>Through His Word God provides us with </a:t>
            </a:r>
            <a:r>
              <a:rPr lang="en-US" b="0" dirty="0">
                <a:latin typeface="Lato Black" panose="020F0502020204030203" pitchFamily="34" charset="0"/>
                <a:ea typeface="Lato Black" panose="020F0502020204030203" pitchFamily="34" charset="0"/>
                <a:cs typeface="Lato Black" panose="020F0502020204030203" pitchFamily="34" charset="0"/>
              </a:rPr>
              <a:t>a mirror of ourselves.</a:t>
            </a:r>
          </a:p>
        </p:txBody>
      </p:sp>
    </p:spTree>
    <p:extLst>
      <p:ext uri="{BB962C8B-B14F-4D97-AF65-F5344CB8AC3E}">
        <p14:creationId xmlns:p14="http://schemas.microsoft.com/office/powerpoint/2010/main" val="20771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AA975-9155-0D4A-AA35-123A439124E0}"/>
              </a:ext>
            </a:extLst>
          </p:cNvPr>
          <p:cNvSpPr>
            <a:spLocks noGrp="1"/>
          </p:cNvSpPr>
          <p:nvPr>
            <p:ph type="title"/>
          </p:nvPr>
        </p:nvSpPr>
        <p:spPr>
          <a:xfrm>
            <a:off x="1502796" y="0"/>
            <a:ext cx="7315201" cy="5143500"/>
          </a:xfrm>
        </p:spPr>
        <p:txBody>
          <a:bodyPr>
            <a:normAutofit/>
          </a:bodyPr>
          <a:lstStyle/>
          <a:p>
            <a:r>
              <a:rPr lang="en-US" sz="4800" b="0" dirty="0"/>
              <a:t>God does not leave us to </a:t>
            </a:r>
            <a:r>
              <a:rPr lang="en-US" sz="4800" b="0" dirty="0">
                <a:latin typeface="Lato Black" panose="020F0502020204030203" pitchFamily="34" charset="0"/>
                <a:ea typeface="Lato Black" panose="020F0502020204030203" pitchFamily="34" charset="0"/>
                <a:cs typeface="Lato Black" panose="020F0502020204030203" pitchFamily="34" charset="0"/>
              </a:rPr>
              <a:t>suffer in the darkness.</a:t>
            </a:r>
          </a:p>
        </p:txBody>
      </p:sp>
    </p:spTree>
    <p:extLst>
      <p:ext uri="{BB962C8B-B14F-4D97-AF65-F5344CB8AC3E}">
        <p14:creationId xmlns:p14="http://schemas.microsoft.com/office/powerpoint/2010/main" val="3090785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F73A62-6217-9C47-9564-699316FEDA6C}"/>
              </a:ext>
            </a:extLst>
          </p:cNvPr>
          <p:cNvSpPr>
            <a:spLocks noGrp="1"/>
          </p:cNvSpPr>
          <p:nvPr>
            <p:ph idx="1"/>
          </p:nvPr>
        </p:nvSpPr>
        <p:spPr/>
        <p:txBody>
          <a:bodyPr/>
          <a:lstStyle/>
          <a:p>
            <a:pPr marL="697230" indent="-697230">
              <a:buFont typeface="+mj-lt"/>
              <a:buAutoNum type="arabicPeriod"/>
            </a:pPr>
            <a:r>
              <a:rPr lang="en-US" sz="2400" dirty="0"/>
              <a:t>An avenue of prayer</a:t>
            </a:r>
          </a:p>
          <a:p>
            <a:pPr marL="697230" indent="-697230">
              <a:buFont typeface="+mj-lt"/>
              <a:buAutoNum type="arabicPeriod"/>
            </a:pPr>
            <a:r>
              <a:rPr lang="en-US" sz="2400" dirty="0"/>
              <a:t>An avenue of teaching</a:t>
            </a:r>
          </a:p>
          <a:p>
            <a:pPr marL="697230" indent="-697230">
              <a:buFont typeface="+mj-lt"/>
              <a:buAutoNum type="arabicPeriod"/>
            </a:pPr>
            <a:r>
              <a:rPr lang="en-US" sz="4800" b="1" dirty="0"/>
              <a:t>An avenue of help</a:t>
            </a:r>
          </a:p>
        </p:txBody>
      </p:sp>
      <p:sp>
        <p:nvSpPr>
          <p:cNvPr id="3" name="Title 2">
            <a:extLst>
              <a:ext uri="{FF2B5EF4-FFF2-40B4-BE49-F238E27FC236}">
                <a16:creationId xmlns:a16="http://schemas.microsoft.com/office/drawing/2014/main" id="{A25A30FD-9F93-5D49-9D6B-88FD587B7707}"/>
              </a:ext>
            </a:extLst>
          </p:cNvPr>
          <p:cNvSpPr>
            <a:spLocks noGrp="1"/>
          </p:cNvSpPr>
          <p:nvPr>
            <p:ph type="title"/>
          </p:nvPr>
        </p:nvSpPr>
        <p:spPr/>
        <p:txBody>
          <a:bodyPr/>
          <a:lstStyle/>
          <a:p>
            <a:r>
              <a:rPr lang="en-US" dirty="0"/>
              <a:t>The Lord of Hurting Provides:</a:t>
            </a:r>
          </a:p>
        </p:txBody>
      </p:sp>
    </p:spTree>
    <p:extLst>
      <p:ext uri="{BB962C8B-B14F-4D97-AF65-F5344CB8AC3E}">
        <p14:creationId xmlns:p14="http://schemas.microsoft.com/office/powerpoint/2010/main" val="1660048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CDE977-DC5C-E445-B00C-7CB7A2AA07EB}"/>
              </a:ext>
            </a:extLst>
          </p:cNvPr>
          <p:cNvSpPr>
            <a:spLocks noGrp="1"/>
          </p:cNvSpPr>
          <p:nvPr>
            <p:ph type="body" idx="1"/>
          </p:nvPr>
        </p:nvSpPr>
        <p:spPr>
          <a:xfrm>
            <a:off x="685800" y="347619"/>
            <a:ext cx="7416579" cy="3693156"/>
          </a:xfrm>
        </p:spPr>
        <p:txBody>
          <a:bodyPr>
            <a:normAutofit/>
          </a:bodyPr>
          <a:lstStyle/>
          <a:p>
            <a:r>
              <a:rPr lang="en-US" sz="3200" dirty="0"/>
              <a:t>No temptation has overtaken you but such as is common to man; and God is faithful, who will not allow you to be tempted beyond what you are able, but with the temptation will provide the way of escape also, so that you will be able to endure it.</a:t>
            </a:r>
          </a:p>
        </p:txBody>
      </p:sp>
      <p:sp>
        <p:nvSpPr>
          <p:cNvPr id="3" name="Content Placeholder 2">
            <a:extLst>
              <a:ext uri="{FF2B5EF4-FFF2-40B4-BE49-F238E27FC236}">
                <a16:creationId xmlns:a16="http://schemas.microsoft.com/office/drawing/2014/main" id="{10A5F070-4D90-4548-90A3-D3AA63C6E9DA}"/>
              </a:ext>
            </a:extLst>
          </p:cNvPr>
          <p:cNvSpPr>
            <a:spLocks noGrp="1"/>
          </p:cNvSpPr>
          <p:nvPr>
            <p:ph sz="quarter" idx="10"/>
          </p:nvPr>
        </p:nvSpPr>
        <p:spPr/>
        <p:txBody>
          <a:bodyPr/>
          <a:lstStyle/>
          <a:p>
            <a:r>
              <a:rPr lang="en-US" dirty="0"/>
              <a:t>- I Corinthians 10:13</a:t>
            </a:r>
          </a:p>
        </p:txBody>
      </p:sp>
    </p:spTree>
    <p:extLst>
      <p:ext uri="{BB962C8B-B14F-4D97-AF65-F5344CB8AC3E}">
        <p14:creationId xmlns:p14="http://schemas.microsoft.com/office/powerpoint/2010/main" val="1727568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0C8FA0-8112-7241-8267-73936BC74FD8}"/>
              </a:ext>
            </a:extLst>
          </p:cNvPr>
          <p:cNvSpPr>
            <a:spLocks noGrp="1"/>
          </p:cNvSpPr>
          <p:nvPr>
            <p:ph idx="1"/>
          </p:nvPr>
        </p:nvSpPr>
        <p:spPr/>
        <p:txBody>
          <a:bodyPr/>
          <a:lstStyle/>
          <a:p>
            <a:pPr marL="605790" indent="-605790">
              <a:spcAft>
                <a:spcPts val="600"/>
              </a:spcAft>
              <a:buFont typeface="+mj-lt"/>
              <a:buAutoNum type="alphaUcPeriod"/>
            </a:pPr>
            <a:r>
              <a:rPr lang="en-US" sz="4000" b="1" dirty="0"/>
              <a:t>Seduction to do evil</a:t>
            </a:r>
          </a:p>
          <a:p>
            <a:pPr marL="914400" lvl="1" indent="-514350">
              <a:spcAft>
                <a:spcPts val="600"/>
              </a:spcAft>
            </a:pPr>
            <a:r>
              <a:rPr lang="en-US" dirty="0"/>
              <a:t>God helps:</a:t>
            </a:r>
          </a:p>
          <a:p>
            <a:pPr marL="1314450" lvl="2" indent="-514350">
              <a:spcAft>
                <a:spcPts val="600"/>
              </a:spcAft>
            </a:pPr>
            <a:r>
              <a:rPr lang="en-US" dirty="0"/>
              <a:t>Guidance – II Timothy 3:16</a:t>
            </a:r>
          </a:p>
          <a:p>
            <a:pPr marL="1314450" lvl="2" indent="-514350">
              <a:spcAft>
                <a:spcPts val="600"/>
              </a:spcAft>
            </a:pPr>
            <a:r>
              <a:rPr lang="en-US" dirty="0"/>
              <a:t>Holy Spirit – Romans 8:13</a:t>
            </a:r>
          </a:p>
          <a:p>
            <a:pPr marL="1314450" lvl="2" indent="-514350">
              <a:spcAft>
                <a:spcPts val="600"/>
              </a:spcAft>
            </a:pPr>
            <a:r>
              <a:rPr lang="en-US" dirty="0"/>
              <a:t>The Church – I Timothy 3:15</a:t>
            </a:r>
          </a:p>
          <a:p>
            <a:pPr marL="1314450" lvl="2" indent="-514350">
              <a:spcAft>
                <a:spcPts val="600"/>
              </a:spcAft>
            </a:pPr>
            <a:r>
              <a:rPr lang="en-US" dirty="0"/>
              <a:t>Biblical Examples – I Corinthians 10:11</a:t>
            </a:r>
          </a:p>
        </p:txBody>
      </p:sp>
      <p:sp>
        <p:nvSpPr>
          <p:cNvPr id="3" name="Title 2">
            <a:extLst>
              <a:ext uri="{FF2B5EF4-FFF2-40B4-BE49-F238E27FC236}">
                <a16:creationId xmlns:a16="http://schemas.microsoft.com/office/drawing/2014/main" id="{F9B0A59F-6D70-EE4E-8C0C-34E30CC44C5F}"/>
              </a:ext>
            </a:extLst>
          </p:cNvPr>
          <p:cNvSpPr>
            <a:spLocks noGrp="1"/>
          </p:cNvSpPr>
          <p:nvPr>
            <p:ph type="title"/>
          </p:nvPr>
        </p:nvSpPr>
        <p:spPr/>
        <p:txBody>
          <a:bodyPr/>
          <a:lstStyle/>
          <a:p>
            <a:r>
              <a:rPr lang="en-US" dirty="0"/>
              <a:t>“Temptation” has 2 meanings:</a:t>
            </a:r>
          </a:p>
        </p:txBody>
      </p:sp>
    </p:spTree>
    <p:extLst>
      <p:ext uri="{BB962C8B-B14F-4D97-AF65-F5344CB8AC3E}">
        <p14:creationId xmlns:p14="http://schemas.microsoft.com/office/powerpoint/2010/main" val="3076645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0C8FA0-8112-7241-8267-73936BC74FD8}"/>
              </a:ext>
            </a:extLst>
          </p:cNvPr>
          <p:cNvSpPr>
            <a:spLocks noGrp="1"/>
          </p:cNvSpPr>
          <p:nvPr>
            <p:ph idx="1"/>
          </p:nvPr>
        </p:nvSpPr>
        <p:spPr/>
        <p:txBody>
          <a:bodyPr/>
          <a:lstStyle/>
          <a:p>
            <a:pPr marL="514350" indent="-514350">
              <a:spcAft>
                <a:spcPts val="600"/>
              </a:spcAft>
              <a:buFont typeface="+mj-lt"/>
              <a:buAutoNum type="alphaUcPeriod"/>
            </a:pPr>
            <a:r>
              <a:rPr lang="en-US" sz="2000" dirty="0"/>
              <a:t>Seduction to do evil</a:t>
            </a:r>
          </a:p>
          <a:p>
            <a:pPr marL="697230" indent="-697230">
              <a:spcAft>
                <a:spcPts val="600"/>
              </a:spcAft>
              <a:buFont typeface="+mj-lt"/>
              <a:buAutoNum type="alphaUcPeriod"/>
            </a:pPr>
            <a:r>
              <a:rPr lang="en-US" sz="4000" b="1" dirty="0"/>
              <a:t>A trial or test</a:t>
            </a:r>
          </a:p>
          <a:p>
            <a:pPr marL="914400" lvl="1" indent="-514350"/>
            <a:r>
              <a:rPr lang="en-US" dirty="0"/>
              <a:t>A brother to lean on</a:t>
            </a:r>
          </a:p>
          <a:p>
            <a:pPr marL="914400" lvl="1" indent="-514350"/>
            <a:r>
              <a:rPr lang="en-US" dirty="0"/>
              <a:t>A thing to do</a:t>
            </a:r>
          </a:p>
          <a:p>
            <a:pPr marL="914400" lvl="1" indent="-514350"/>
            <a:r>
              <a:rPr lang="en-US" dirty="0"/>
              <a:t>Resources</a:t>
            </a:r>
          </a:p>
          <a:p>
            <a:pPr marL="914400" lvl="1" indent="-514350"/>
            <a:r>
              <a:rPr lang="en-US" dirty="0"/>
              <a:t>Insight</a:t>
            </a:r>
          </a:p>
        </p:txBody>
      </p:sp>
      <p:sp>
        <p:nvSpPr>
          <p:cNvPr id="3" name="Title 2">
            <a:extLst>
              <a:ext uri="{FF2B5EF4-FFF2-40B4-BE49-F238E27FC236}">
                <a16:creationId xmlns:a16="http://schemas.microsoft.com/office/drawing/2014/main" id="{F9B0A59F-6D70-EE4E-8C0C-34E30CC44C5F}"/>
              </a:ext>
            </a:extLst>
          </p:cNvPr>
          <p:cNvSpPr>
            <a:spLocks noGrp="1"/>
          </p:cNvSpPr>
          <p:nvPr>
            <p:ph type="title"/>
          </p:nvPr>
        </p:nvSpPr>
        <p:spPr/>
        <p:txBody>
          <a:bodyPr/>
          <a:lstStyle/>
          <a:p>
            <a:r>
              <a:rPr lang="en-US" dirty="0"/>
              <a:t>“Temptation” has 2 meanings:</a:t>
            </a:r>
          </a:p>
        </p:txBody>
      </p:sp>
    </p:spTree>
    <p:extLst>
      <p:ext uri="{BB962C8B-B14F-4D97-AF65-F5344CB8AC3E}">
        <p14:creationId xmlns:p14="http://schemas.microsoft.com/office/powerpoint/2010/main" val="1896325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6AFD2D-C1CD-DF45-87D0-7B5F920AB29B}"/>
              </a:ext>
            </a:extLst>
          </p:cNvPr>
          <p:cNvPicPr>
            <a:picLocks noChangeAspect="1"/>
          </p:cNvPicPr>
          <p:nvPr/>
        </p:nvPicPr>
        <p:blipFill>
          <a:blip r:embed="rId2"/>
          <a:stretch>
            <a:fillRect/>
          </a:stretch>
        </p:blipFill>
        <p:spPr>
          <a:xfrm>
            <a:off x="-95417" y="-53673"/>
            <a:ext cx="9382539" cy="5277679"/>
          </a:xfrm>
          <a:prstGeom prst="rect">
            <a:avLst/>
          </a:prstGeom>
        </p:spPr>
      </p:pic>
    </p:spTree>
    <p:extLst>
      <p:ext uri="{BB962C8B-B14F-4D97-AF65-F5344CB8AC3E}">
        <p14:creationId xmlns:p14="http://schemas.microsoft.com/office/powerpoint/2010/main" val="322809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40B624-AD03-8E40-B5D6-E2FEBCE75434}"/>
              </a:ext>
            </a:extLst>
          </p:cNvPr>
          <p:cNvPicPr>
            <a:picLocks noChangeAspect="1"/>
          </p:cNvPicPr>
          <p:nvPr/>
        </p:nvPicPr>
        <p:blipFill>
          <a:blip r:embed="rId2"/>
          <a:stretch>
            <a:fillRect/>
          </a:stretch>
        </p:blipFill>
        <p:spPr>
          <a:xfrm>
            <a:off x="0" y="0"/>
            <a:ext cx="9254293" cy="5216056"/>
          </a:xfrm>
          <a:prstGeom prst="rect">
            <a:avLst/>
          </a:prstGeom>
        </p:spPr>
      </p:pic>
    </p:spTree>
    <p:extLst>
      <p:ext uri="{BB962C8B-B14F-4D97-AF65-F5344CB8AC3E}">
        <p14:creationId xmlns:p14="http://schemas.microsoft.com/office/powerpoint/2010/main" val="3712808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199C-8F36-B54D-9FA2-56BB31F1E47F}"/>
              </a:ext>
            </a:extLst>
          </p:cNvPr>
          <p:cNvSpPr>
            <a:spLocks noGrp="1"/>
          </p:cNvSpPr>
          <p:nvPr>
            <p:ph type="title"/>
          </p:nvPr>
        </p:nvSpPr>
        <p:spPr/>
        <p:txBody>
          <a:bodyPr/>
          <a:lstStyle/>
          <a:p>
            <a:r>
              <a:rPr lang="en-US" dirty="0"/>
              <a:t>What is your hurt?</a:t>
            </a:r>
            <a:br>
              <a:rPr lang="en-US" dirty="0"/>
            </a:br>
            <a:br>
              <a:rPr lang="en-US" sz="4000" dirty="0"/>
            </a:br>
            <a:r>
              <a:rPr lang="en-US" dirty="0"/>
              <a:t>What is your </a:t>
            </a:r>
            <a:br>
              <a:rPr lang="en-US" dirty="0"/>
            </a:br>
            <a:r>
              <a:rPr lang="en-US" dirty="0"/>
              <a:t>avenue of escape?</a:t>
            </a:r>
          </a:p>
        </p:txBody>
      </p:sp>
    </p:spTree>
    <p:extLst>
      <p:ext uri="{BB962C8B-B14F-4D97-AF65-F5344CB8AC3E}">
        <p14:creationId xmlns:p14="http://schemas.microsoft.com/office/powerpoint/2010/main" val="192360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0C586-5A33-064F-A692-7A3B1E183B09}"/>
              </a:ext>
            </a:extLst>
          </p:cNvPr>
          <p:cNvSpPr>
            <a:spLocks noGrp="1"/>
          </p:cNvSpPr>
          <p:nvPr>
            <p:ph type="title"/>
          </p:nvPr>
        </p:nvSpPr>
        <p:spPr>
          <a:xfrm>
            <a:off x="1304013" y="198783"/>
            <a:ext cx="7712765" cy="4745934"/>
          </a:xfrm>
        </p:spPr>
        <p:txBody>
          <a:bodyPr>
            <a:normAutofit/>
          </a:bodyPr>
          <a:lstStyle/>
          <a:p>
            <a:r>
              <a:rPr lang="en-US" sz="4200" b="0" dirty="0"/>
              <a:t>After the initial impact of tragedy, all that is left is pain – </a:t>
            </a:r>
            <a:r>
              <a:rPr lang="en-US" sz="4200" dirty="0">
                <a:latin typeface="Lato Black" panose="020F0502020204030203" pitchFamily="34" charset="0"/>
                <a:ea typeface="Lato Black" panose="020F0502020204030203" pitchFamily="34" charset="0"/>
                <a:cs typeface="Lato Black" panose="020F0502020204030203" pitchFamily="34" charset="0"/>
              </a:rPr>
              <a:t>usually accompanied </a:t>
            </a:r>
            <a:br>
              <a:rPr lang="en-US" sz="4200" dirty="0">
                <a:latin typeface="Lato Black" panose="020F0502020204030203" pitchFamily="34" charset="0"/>
                <a:ea typeface="Lato Black" panose="020F0502020204030203" pitchFamily="34" charset="0"/>
                <a:cs typeface="Lato Black" panose="020F0502020204030203" pitchFamily="34" charset="0"/>
              </a:rPr>
            </a:br>
            <a:r>
              <a:rPr lang="en-US" sz="4200" dirty="0">
                <a:latin typeface="Lato Black" panose="020F0502020204030203" pitchFamily="34" charset="0"/>
                <a:ea typeface="Lato Black" panose="020F0502020204030203" pitchFamily="34" charset="0"/>
                <a:cs typeface="Lato Black" panose="020F0502020204030203" pitchFamily="34" charset="0"/>
              </a:rPr>
              <a:t>by loneliness.</a:t>
            </a:r>
          </a:p>
        </p:txBody>
      </p:sp>
    </p:spTree>
    <p:extLst>
      <p:ext uri="{BB962C8B-B14F-4D97-AF65-F5344CB8AC3E}">
        <p14:creationId xmlns:p14="http://schemas.microsoft.com/office/powerpoint/2010/main" val="1437295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0C586-5A33-064F-A692-7A3B1E183B09}"/>
              </a:ext>
            </a:extLst>
          </p:cNvPr>
          <p:cNvSpPr>
            <a:spLocks noGrp="1"/>
          </p:cNvSpPr>
          <p:nvPr>
            <p:ph type="title"/>
          </p:nvPr>
        </p:nvSpPr>
        <p:spPr>
          <a:xfrm>
            <a:off x="1574358" y="198783"/>
            <a:ext cx="7442420" cy="4745934"/>
          </a:xfrm>
        </p:spPr>
        <p:txBody>
          <a:bodyPr>
            <a:normAutofit/>
          </a:bodyPr>
          <a:lstStyle/>
          <a:p>
            <a:r>
              <a:rPr lang="en-US" sz="6000" b="0" dirty="0"/>
              <a:t>Jesus Christ is the </a:t>
            </a:r>
            <a:br>
              <a:rPr lang="en-US" sz="6000" b="0" dirty="0"/>
            </a:br>
            <a:r>
              <a:rPr lang="en-US" sz="6000" dirty="0">
                <a:latin typeface="Lato Black" panose="020F0502020204030203" pitchFamily="34" charset="0"/>
                <a:ea typeface="Lato Black" panose="020F0502020204030203" pitchFamily="34" charset="0"/>
                <a:cs typeface="Lato Black" panose="020F0502020204030203" pitchFamily="34" charset="0"/>
              </a:rPr>
              <a:t>Lord of Hurting</a:t>
            </a:r>
          </a:p>
        </p:txBody>
      </p:sp>
    </p:spTree>
    <p:extLst>
      <p:ext uri="{BB962C8B-B14F-4D97-AF65-F5344CB8AC3E}">
        <p14:creationId xmlns:p14="http://schemas.microsoft.com/office/powerpoint/2010/main" val="2963735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F73A62-6217-9C47-9564-699316FEDA6C}"/>
              </a:ext>
            </a:extLst>
          </p:cNvPr>
          <p:cNvSpPr>
            <a:spLocks noGrp="1"/>
          </p:cNvSpPr>
          <p:nvPr>
            <p:ph idx="1"/>
          </p:nvPr>
        </p:nvSpPr>
        <p:spPr/>
        <p:txBody>
          <a:bodyPr/>
          <a:lstStyle/>
          <a:p>
            <a:pPr marL="697230" indent="-697230">
              <a:buFont typeface="+mj-lt"/>
              <a:buAutoNum type="arabicPeriod"/>
            </a:pPr>
            <a:r>
              <a:rPr lang="en-US" sz="4800" b="1" dirty="0"/>
              <a:t>An avenue of prayer</a:t>
            </a:r>
          </a:p>
        </p:txBody>
      </p:sp>
      <p:sp>
        <p:nvSpPr>
          <p:cNvPr id="3" name="Title 2">
            <a:extLst>
              <a:ext uri="{FF2B5EF4-FFF2-40B4-BE49-F238E27FC236}">
                <a16:creationId xmlns:a16="http://schemas.microsoft.com/office/drawing/2014/main" id="{A25A30FD-9F93-5D49-9D6B-88FD587B7707}"/>
              </a:ext>
            </a:extLst>
          </p:cNvPr>
          <p:cNvSpPr>
            <a:spLocks noGrp="1"/>
          </p:cNvSpPr>
          <p:nvPr>
            <p:ph type="title"/>
          </p:nvPr>
        </p:nvSpPr>
        <p:spPr/>
        <p:txBody>
          <a:bodyPr/>
          <a:lstStyle/>
          <a:p>
            <a:r>
              <a:rPr lang="en-US" dirty="0"/>
              <a:t>The Lord of Hurting Provides:</a:t>
            </a:r>
          </a:p>
        </p:txBody>
      </p:sp>
    </p:spTree>
    <p:extLst>
      <p:ext uri="{BB962C8B-B14F-4D97-AF65-F5344CB8AC3E}">
        <p14:creationId xmlns:p14="http://schemas.microsoft.com/office/powerpoint/2010/main" val="4259111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F8DF3B-1F5E-3C41-9531-62D6530CB5E8}"/>
              </a:ext>
            </a:extLst>
          </p:cNvPr>
          <p:cNvSpPr>
            <a:spLocks noGrp="1"/>
          </p:cNvSpPr>
          <p:nvPr>
            <p:ph idx="1"/>
          </p:nvPr>
        </p:nvSpPr>
        <p:spPr>
          <a:xfrm>
            <a:off x="771276" y="1494844"/>
            <a:ext cx="7915523" cy="3335075"/>
          </a:xfrm>
        </p:spPr>
        <p:txBody>
          <a:bodyPr/>
          <a:lstStyle/>
          <a:p>
            <a:r>
              <a:rPr lang="en-US" sz="4000" dirty="0"/>
              <a:t>Abraham</a:t>
            </a:r>
          </a:p>
          <a:p>
            <a:r>
              <a:rPr lang="en-US" sz="4000" dirty="0"/>
              <a:t>Samson</a:t>
            </a:r>
          </a:p>
          <a:p>
            <a:r>
              <a:rPr lang="en-US" sz="4000" dirty="0"/>
              <a:t>Hezekiah</a:t>
            </a:r>
          </a:p>
          <a:p>
            <a:r>
              <a:rPr lang="en-US" sz="4000" dirty="0"/>
              <a:t>Dorcas</a:t>
            </a:r>
          </a:p>
        </p:txBody>
      </p:sp>
      <p:sp>
        <p:nvSpPr>
          <p:cNvPr id="3" name="Title 2">
            <a:extLst>
              <a:ext uri="{FF2B5EF4-FFF2-40B4-BE49-F238E27FC236}">
                <a16:creationId xmlns:a16="http://schemas.microsoft.com/office/drawing/2014/main" id="{47DCC35C-E88C-8947-AFCF-E0F458E2801E}"/>
              </a:ext>
            </a:extLst>
          </p:cNvPr>
          <p:cNvSpPr>
            <a:spLocks noGrp="1"/>
          </p:cNvSpPr>
          <p:nvPr>
            <p:ph type="title"/>
          </p:nvPr>
        </p:nvSpPr>
        <p:spPr/>
        <p:txBody>
          <a:bodyPr/>
          <a:lstStyle/>
          <a:p>
            <a:r>
              <a:rPr lang="en-US" dirty="0"/>
              <a:t>God Listens, Cares and Answers:</a:t>
            </a:r>
          </a:p>
        </p:txBody>
      </p:sp>
    </p:spTree>
    <p:extLst>
      <p:ext uri="{BB962C8B-B14F-4D97-AF65-F5344CB8AC3E}">
        <p14:creationId xmlns:p14="http://schemas.microsoft.com/office/powerpoint/2010/main" val="3816249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45EF49-7176-4245-96A2-051566A06380}"/>
              </a:ext>
            </a:extLst>
          </p:cNvPr>
          <p:cNvSpPr>
            <a:spLocks noGrp="1"/>
          </p:cNvSpPr>
          <p:nvPr>
            <p:ph type="body" idx="1"/>
          </p:nvPr>
        </p:nvSpPr>
        <p:spPr/>
        <p:txBody>
          <a:bodyPr>
            <a:normAutofit/>
          </a:bodyPr>
          <a:lstStyle/>
          <a:p>
            <a:r>
              <a:rPr lang="en-US" sz="4400" dirty="0"/>
              <a:t>“Come to Me, all who are weary and heavy-laden, </a:t>
            </a:r>
            <a:br>
              <a:rPr lang="en-US" sz="4400" dirty="0"/>
            </a:br>
            <a:r>
              <a:rPr lang="en-US" sz="4400" dirty="0"/>
              <a:t>and I will give you rest.</a:t>
            </a:r>
          </a:p>
        </p:txBody>
      </p:sp>
      <p:sp>
        <p:nvSpPr>
          <p:cNvPr id="3" name="Content Placeholder 2">
            <a:extLst>
              <a:ext uri="{FF2B5EF4-FFF2-40B4-BE49-F238E27FC236}">
                <a16:creationId xmlns:a16="http://schemas.microsoft.com/office/drawing/2014/main" id="{106F8344-2BF5-134F-B3E8-A6C747370D6B}"/>
              </a:ext>
            </a:extLst>
          </p:cNvPr>
          <p:cNvSpPr>
            <a:spLocks noGrp="1"/>
          </p:cNvSpPr>
          <p:nvPr>
            <p:ph sz="quarter" idx="10"/>
          </p:nvPr>
        </p:nvSpPr>
        <p:spPr/>
        <p:txBody>
          <a:bodyPr/>
          <a:lstStyle/>
          <a:p>
            <a:r>
              <a:rPr lang="en-US" dirty="0"/>
              <a:t>- Matthew 11:28</a:t>
            </a:r>
          </a:p>
        </p:txBody>
      </p:sp>
    </p:spTree>
    <p:extLst>
      <p:ext uri="{BB962C8B-B14F-4D97-AF65-F5344CB8AC3E}">
        <p14:creationId xmlns:p14="http://schemas.microsoft.com/office/powerpoint/2010/main" val="288229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455D64-50ED-AB42-8EB1-B946C1EC38EB}"/>
              </a:ext>
            </a:extLst>
          </p:cNvPr>
          <p:cNvSpPr>
            <a:spLocks noGrp="1"/>
          </p:cNvSpPr>
          <p:nvPr>
            <p:ph type="body" idx="1"/>
          </p:nvPr>
        </p:nvSpPr>
        <p:spPr/>
        <p:txBody>
          <a:bodyPr>
            <a:normAutofit/>
          </a:bodyPr>
          <a:lstStyle/>
          <a:p>
            <a:r>
              <a:rPr lang="en-US" sz="2800" baseline="30000" dirty="0"/>
              <a:t>26</a:t>
            </a:r>
            <a:r>
              <a:rPr lang="en-US" sz="2800" dirty="0"/>
              <a:t> In the same way the Spirit also helps our weakness; for we do not know how to pray as we should, but the Spirit Himself intercedes for us with groanings too deep for words; </a:t>
            </a:r>
            <a:r>
              <a:rPr lang="en-US" sz="2800" baseline="30000" dirty="0"/>
              <a:t>27</a:t>
            </a:r>
            <a:r>
              <a:rPr lang="en-US" sz="2800" dirty="0"/>
              <a:t> and He who searches the hearts knows what the mind of the Spirit is, because He intercedes for the saints according to the will of God.</a:t>
            </a:r>
          </a:p>
        </p:txBody>
      </p:sp>
      <p:sp>
        <p:nvSpPr>
          <p:cNvPr id="3" name="Content Placeholder 2">
            <a:extLst>
              <a:ext uri="{FF2B5EF4-FFF2-40B4-BE49-F238E27FC236}">
                <a16:creationId xmlns:a16="http://schemas.microsoft.com/office/drawing/2014/main" id="{7F1B3130-9B06-0440-B55F-EE48E2BB105C}"/>
              </a:ext>
            </a:extLst>
          </p:cNvPr>
          <p:cNvSpPr>
            <a:spLocks noGrp="1"/>
          </p:cNvSpPr>
          <p:nvPr>
            <p:ph sz="quarter" idx="10"/>
          </p:nvPr>
        </p:nvSpPr>
        <p:spPr/>
        <p:txBody>
          <a:bodyPr/>
          <a:lstStyle/>
          <a:p>
            <a:r>
              <a:rPr lang="en-US" dirty="0"/>
              <a:t>- Romans 8:26-27</a:t>
            </a:r>
          </a:p>
        </p:txBody>
      </p:sp>
    </p:spTree>
    <p:extLst>
      <p:ext uri="{BB962C8B-B14F-4D97-AF65-F5344CB8AC3E}">
        <p14:creationId xmlns:p14="http://schemas.microsoft.com/office/powerpoint/2010/main" val="3520729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4A63A-996D-6048-A0D2-3BA8EBA4F6F8}"/>
              </a:ext>
            </a:extLst>
          </p:cNvPr>
          <p:cNvSpPr>
            <a:spLocks noGrp="1"/>
          </p:cNvSpPr>
          <p:nvPr>
            <p:ph type="title"/>
          </p:nvPr>
        </p:nvSpPr>
        <p:spPr/>
        <p:txBody>
          <a:bodyPr/>
          <a:lstStyle/>
          <a:p>
            <a:r>
              <a:rPr lang="en-US" dirty="0"/>
              <a:t>Don’t suffer more than you need to – pray!</a:t>
            </a:r>
          </a:p>
        </p:txBody>
      </p:sp>
    </p:spTree>
    <p:extLst>
      <p:ext uri="{BB962C8B-B14F-4D97-AF65-F5344CB8AC3E}">
        <p14:creationId xmlns:p14="http://schemas.microsoft.com/office/powerpoint/2010/main" val="293825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F73A62-6217-9C47-9564-699316FEDA6C}"/>
              </a:ext>
            </a:extLst>
          </p:cNvPr>
          <p:cNvSpPr>
            <a:spLocks noGrp="1"/>
          </p:cNvSpPr>
          <p:nvPr>
            <p:ph idx="1"/>
          </p:nvPr>
        </p:nvSpPr>
        <p:spPr/>
        <p:txBody>
          <a:bodyPr/>
          <a:lstStyle/>
          <a:p>
            <a:pPr marL="697230" indent="-697230">
              <a:buFont typeface="+mj-lt"/>
              <a:buAutoNum type="arabicPeriod"/>
            </a:pPr>
            <a:r>
              <a:rPr lang="en-US" dirty="0"/>
              <a:t>An avenue of prayer</a:t>
            </a:r>
          </a:p>
          <a:p>
            <a:pPr marL="697230" indent="-697230">
              <a:buFont typeface="+mj-lt"/>
              <a:buAutoNum type="arabicPeriod"/>
            </a:pPr>
            <a:r>
              <a:rPr lang="en-US" sz="4800" b="1" dirty="0"/>
              <a:t>An avenue of teaching</a:t>
            </a:r>
          </a:p>
        </p:txBody>
      </p:sp>
      <p:sp>
        <p:nvSpPr>
          <p:cNvPr id="3" name="Title 2">
            <a:extLst>
              <a:ext uri="{FF2B5EF4-FFF2-40B4-BE49-F238E27FC236}">
                <a16:creationId xmlns:a16="http://schemas.microsoft.com/office/drawing/2014/main" id="{A25A30FD-9F93-5D49-9D6B-88FD587B7707}"/>
              </a:ext>
            </a:extLst>
          </p:cNvPr>
          <p:cNvSpPr>
            <a:spLocks noGrp="1"/>
          </p:cNvSpPr>
          <p:nvPr>
            <p:ph type="title"/>
          </p:nvPr>
        </p:nvSpPr>
        <p:spPr/>
        <p:txBody>
          <a:bodyPr/>
          <a:lstStyle/>
          <a:p>
            <a:r>
              <a:rPr lang="en-US" dirty="0"/>
              <a:t>The Lord of Hurting Provides:</a:t>
            </a:r>
          </a:p>
        </p:txBody>
      </p:sp>
    </p:spTree>
    <p:extLst>
      <p:ext uri="{BB962C8B-B14F-4D97-AF65-F5344CB8AC3E}">
        <p14:creationId xmlns:p14="http://schemas.microsoft.com/office/powerpoint/2010/main" val="3446490795"/>
      </p:ext>
    </p:extLst>
  </p:cSld>
  <p:clrMapOvr>
    <a:masterClrMapping/>
  </p:clrMapOvr>
</p:sld>
</file>

<file path=ppt/theme/theme1.xml><?xml version="1.0" encoding="utf-8"?>
<a:theme xmlns:a="http://schemas.openxmlformats.org/drawingml/2006/main" name="Office Them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TotalTime>
  <Words>355</Words>
  <Application>Microsoft Macintosh PowerPoint</Application>
  <PresentationFormat>On-screen Show (16:9)</PresentationFormat>
  <Paragraphs>42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Lato</vt:lpstr>
      <vt:lpstr>Lato Black</vt:lpstr>
      <vt:lpstr>Lato Regular</vt:lpstr>
      <vt:lpstr>Office Theme</vt:lpstr>
      <vt:lpstr>The Lord  of Hurting</vt:lpstr>
      <vt:lpstr>After the initial impact of tragedy, all that is left is pain – usually accompanied  by loneliness.</vt:lpstr>
      <vt:lpstr>Jesus Christ is the  Lord of Hurting</vt:lpstr>
      <vt:lpstr>The Lord of Hurting Provides:</vt:lpstr>
      <vt:lpstr>God Listens, Cares and Answers:</vt:lpstr>
      <vt:lpstr>PowerPoint Presentation</vt:lpstr>
      <vt:lpstr>PowerPoint Presentation</vt:lpstr>
      <vt:lpstr>Don’t suffer more than you need to – pray!</vt:lpstr>
      <vt:lpstr>The Lord of Hurting Provides:</vt:lpstr>
      <vt:lpstr>Pain by itself  teaches us nothing.</vt:lpstr>
      <vt:lpstr>Through His Word God provides us with a mirror of ourselves.</vt:lpstr>
      <vt:lpstr>God does not leave us to suffer in the darkness.</vt:lpstr>
      <vt:lpstr>The Lord of Hurting Provides:</vt:lpstr>
      <vt:lpstr>PowerPoint Presentation</vt:lpstr>
      <vt:lpstr>“Temptation” has 2 meanings:</vt:lpstr>
      <vt:lpstr>“Temptation” has 2 meanings:</vt:lpstr>
      <vt:lpstr>PowerPoint Presentation</vt:lpstr>
      <vt:lpstr>PowerPoint Presentation</vt:lpstr>
      <vt:lpstr>What is your hurt?  What is your  avenue of escape?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75</cp:revision>
  <dcterms:created xsi:type="dcterms:W3CDTF">2014-03-24T02:15:36Z</dcterms:created>
  <dcterms:modified xsi:type="dcterms:W3CDTF">2021-12-06T17:59:55Z</dcterms:modified>
</cp:coreProperties>
</file>