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1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3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0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2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4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8/31/23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0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1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8/31/23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1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9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5294-9C67-CA4C-87EF-DE7E679DECCF}" type="datetimeFigureOut">
              <a:rPr lang="en-US" smtClean="0"/>
              <a:t>8/31/23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8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F5294-9C67-CA4C-87EF-DE7E679DECCF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76ED7-6E59-C146-8CA1-85E808D7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5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6A17F9-F91D-DC27-B7F1-A230A2270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19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5</cp:revision>
  <dcterms:created xsi:type="dcterms:W3CDTF">2015-04-06T20:16:08Z</dcterms:created>
  <dcterms:modified xsi:type="dcterms:W3CDTF">2023-08-31T18:38:45Z</dcterms:modified>
</cp:coreProperties>
</file>