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78" r:id="rId9"/>
    <p:sldId id="261" r:id="rId10"/>
    <p:sldId id="262" r:id="rId11"/>
    <p:sldId id="263" r:id="rId12"/>
    <p:sldId id="264" r:id="rId13"/>
    <p:sldId id="265" r:id="rId14"/>
    <p:sldId id="275" r:id="rId15"/>
    <p:sldId id="266" r:id="rId16"/>
    <p:sldId id="267" r:id="rId17"/>
    <p:sldId id="268" r:id="rId18"/>
    <p:sldId id="269" r:id="rId19"/>
    <p:sldId id="279" r:id="rId20"/>
    <p:sldId id="280" r:id="rId21"/>
    <p:sldId id="270" r:id="rId22"/>
    <p:sldId id="271" r:id="rId23"/>
    <p:sldId id="281" r:id="rId24"/>
    <p:sldId id="282" r:id="rId25"/>
    <p:sldId id="272" r:id="rId26"/>
    <p:sldId id="273" r:id="rId27"/>
    <p:sldId id="274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0A8"/>
    <a:srgbClr val="0E5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6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896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07380" y="4323673"/>
            <a:ext cx="2727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>
                <a:latin typeface="Lato" charset="0"/>
                <a:ea typeface="Lato" charset="0"/>
                <a:cs typeface="Lato" charset="0"/>
              </a:rPr>
              <a:t>MIKE MAZZALONGO</a:t>
            </a:r>
            <a:endParaRPr lang="en-US" sz="2000" b="1" i="0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07380" y="1644562"/>
            <a:ext cx="7716644" cy="260476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9000" b="1" i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977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347619"/>
            <a:ext cx="7772400" cy="369315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="0" i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85800" y="4287308"/>
            <a:ext cx="7772400" cy="4603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- Bible Verse 3:15</a:t>
            </a:r>
          </a:p>
        </p:txBody>
      </p:sp>
    </p:spTree>
    <p:extLst>
      <p:ext uri="{BB962C8B-B14F-4D97-AF65-F5344CB8AC3E}">
        <p14:creationId xmlns:p14="http://schemas.microsoft.com/office/powerpoint/2010/main" val="27185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9888"/>
            <a:ext cx="8229600" cy="344003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695"/>
          </a:xfrm>
          <a:prstGeom prst="rect">
            <a:avLst/>
          </a:prstGeom>
        </p:spPr>
        <p:txBody>
          <a:bodyPr anchor="b"/>
          <a:lstStyle>
            <a:lvl1pPr>
              <a:defRPr b="1" i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187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494"/>
            <a:ext cx="8229600" cy="266942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13580"/>
            <a:ext cx="8229600" cy="1339009"/>
          </a:xfrm>
          <a:prstGeom prst="rect">
            <a:avLst/>
          </a:prstGeom>
        </p:spPr>
        <p:txBody>
          <a:bodyPr anchor="b"/>
          <a:lstStyle>
            <a:lvl1pPr>
              <a:defRPr b="1" i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420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 and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89888"/>
            <a:ext cx="8229600" cy="891839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36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971550" indent="-51435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3716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88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2860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Item Title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695"/>
          </a:xfrm>
          <a:prstGeom prst="rect">
            <a:avLst/>
          </a:prstGeom>
        </p:spPr>
        <p:txBody>
          <a:bodyPr anchor="b"/>
          <a:lstStyle>
            <a:lvl1pPr>
              <a:defRPr b="1" i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54B5E4-ADCD-E14E-BDDF-E98F1B085647}"/>
              </a:ext>
            </a:extLst>
          </p:cNvPr>
          <p:cNvCxnSpPr/>
          <p:nvPr userDrawn="1"/>
        </p:nvCxnSpPr>
        <p:spPr>
          <a:xfrm>
            <a:off x="717847" y="2307364"/>
            <a:ext cx="0" cy="2435552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42CF86-65DB-CD4F-AE44-F88D20EE03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28044" y="2307364"/>
            <a:ext cx="7558751" cy="243555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2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971550" indent="-51435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3716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8288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286000" indent="-457200">
              <a:buFont typeface="+mj-lt"/>
              <a:buAutoNum type="arabicPeriod"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enter Single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0160" y="0"/>
            <a:ext cx="7205472" cy="51435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This is a single statement slide</a:t>
            </a:r>
          </a:p>
        </p:txBody>
      </p:sp>
    </p:spTree>
    <p:extLst>
      <p:ext uri="{BB962C8B-B14F-4D97-AF65-F5344CB8AC3E}">
        <p14:creationId xmlns:p14="http://schemas.microsoft.com/office/powerpoint/2010/main" val="337832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81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7" r:id="rId4"/>
    <p:sldLayoutId id="2147483656" r:id="rId5"/>
    <p:sldLayoutId id="2147483654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Lato Regular"/>
          <a:ea typeface="+mj-ea"/>
          <a:cs typeface="Lat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Lato Regular"/>
          <a:ea typeface="+mn-ea"/>
          <a:cs typeface="Lato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Lato Regular"/>
          <a:ea typeface="+mn-ea"/>
          <a:cs typeface="Lato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Lato Regular"/>
          <a:ea typeface="+mn-ea"/>
          <a:cs typeface="Lato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Lato Regular"/>
          <a:ea typeface="+mn-ea"/>
          <a:cs typeface="Lato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Lato Regular"/>
          <a:ea typeface="+mn-ea"/>
          <a:cs typeface="Lato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000" b="0" dirty="0"/>
              <a:t>Father</a:t>
            </a:r>
            <a:br>
              <a:rPr lang="en-US" sz="9000" b="0" dirty="0"/>
            </a:br>
            <a:r>
              <a:rPr lang="en-US" sz="9000" b="0" dirty="0"/>
              <a:t>Knows Best</a:t>
            </a:r>
          </a:p>
        </p:txBody>
      </p:sp>
    </p:spTree>
    <p:extLst>
      <p:ext uri="{BB962C8B-B14F-4D97-AF65-F5344CB8AC3E}">
        <p14:creationId xmlns:p14="http://schemas.microsoft.com/office/powerpoint/2010/main" val="75232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E0283A-3F1F-1A47-A11B-747C09D3D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247" y="1536409"/>
            <a:ext cx="3128839" cy="347933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4800" dirty="0"/>
              <a:t>Sexes</a:t>
            </a:r>
          </a:p>
          <a:p>
            <a:pPr>
              <a:spcAft>
                <a:spcPts val="2400"/>
              </a:spcAft>
            </a:pPr>
            <a:r>
              <a:rPr lang="en-US" sz="4800" dirty="0"/>
              <a:t>Norms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2A2585-9E96-C94B-A924-0F665EB7E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believe God created the: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F1A0BED-7778-DA44-8C33-8842BE14DC5D}"/>
              </a:ext>
            </a:extLst>
          </p:cNvPr>
          <p:cNvSpPr txBox="1">
            <a:spLocks/>
          </p:cNvSpPr>
          <p:nvPr/>
        </p:nvSpPr>
        <p:spPr>
          <a:xfrm>
            <a:off x="4390913" y="1536409"/>
            <a:ext cx="3477370" cy="34400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4800" dirty="0"/>
              <a:t>Roles</a:t>
            </a:r>
          </a:p>
          <a:p>
            <a:pPr>
              <a:spcAft>
                <a:spcPts val="2400"/>
              </a:spcAft>
            </a:pPr>
            <a:r>
              <a:rPr lang="en-US" sz="4800" dirty="0"/>
              <a:t>Positions</a:t>
            </a:r>
          </a:p>
        </p:txBody>
      </p:sp>
    </p:spTree>
    <p:extLst>
      <p:ext uri="{BB962C8B-B14F-4D97-AF65-F5344CB8AC3E}">
        <p14:creationId xmlns:p14="http://schemas.microsoft.com/office/powerpoint/2010/main" val="681187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0A-09D7-C041-AA18-82653F54C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0"/>
            <a:ext cx="7442421" cy="5143500"/>
          </a:xfrm>
        </p:spPr>
        <p:txBody>
          <a:bodyPr>
            <a:normAutofit/>
          </a:bodyPr>
          <a:lstStyle/>
          <a:p>
            <a:r>
              <a:rPr lang="en-US" sz="3600" dirty="0"/>
              <a:t>Jesus rebuked men for straying from the ideals they were given to live by in marriage but did not take away their God-given positions in the home and church.</a:t>
            </a:r>
          </a:p>
        </p:txBody>
      </p:sp>
    </p:spTree>
    <p:extLst>
      <p:ext uri="{BB962C8B-B14F-4D97-AF65-F5344CB8AC3E}">
        <p14:creationId xmlns:p14="http://schemas.microsoft.com/office/powerpoint/2010/main" val="3990545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4A75E7-CCF6-CD40-8D37-6F7253339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934" y="1703468"/>
            <a:ext cx="3908066" cy="3440032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But I want you to understand that Christ is the head of every man, and the man is the head of a woman, and God is the head of Christ.</a:t>
            </a:r>
            <a:br>
              <a:rPr lang="en-US" sz="2600" dirty="0"/>
            </a:br>
            <a:r>
              <a:rPr lang="en-US" sz="2600" b="1" dirty="0"/>
              <a:t>- I Corinthians 11:3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1CBFE2-3DA7-CC49-96A2-0C4A8D07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Man’s Position as Husband and Father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AA94B09-8629-D643-BCAD-056131005362}"/>
              </a:ext>
            </a:extLst>
          </p:cNvPr>
          <p:cNvSpPr txBox="1">
            <a:spLocks/>
          </p:cNvSpPr>
          <p:nvPr/>
        </p:nvSpPr>
        <p:spPr>
          <a:xfrm>
            <a:off x="4985468" y="1703468"/>
            <a:ext cx="3701332" cy="34400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Wives, be subject to your own husbands, as to the Lord.</a:t>
            </a:r>
            <a:br>
              <a:rPr lang="en-US" sz="2600" dirty="0"/>
            </a:br>
            <a:r>
              <a:rPr lang="en-US" sz="2600" b="1" dirty="0"/>
              <a:t>- Ephesians 5:22</a:t>
            </a:r>
          </a:p>
        </p:txBody>
      </p:sp>
    </p:spTree>
    <p:extLst>
      <p:ext uri="{BB962C8B-B14F-4D97-AF65-F5344CB8AC3E}">
        <p14:creationId xmlns:p14="http://schemas.microsoft.com/office/powerpoint/2010/main" val="2375038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4E4AFD-BCEA-1F47-AD35-BBD1B2A94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1470" indent="-331470">
              <a:buFont typeface="+mj-lt"/>
              <a:buAutoNum type="arabicPeriod"/>
            </a:pPr>
            <a:r>
              <a:rPr lang="en-US" sz="2000" dirty="0"/>
              <a:t>Position</a:t>
            </a:r>
          </a:p>
          <a:p>
            <a:pPr marL="605790" indent="-605790">
              <a:buFont typeface="+mj-lt"/>
              <a:buAutoNum type="arabicPeriod"/>
            </a:pPr>
            <a:r>
              <a:rPr lang="en-US" sz="5400" b="1" dirty="0"/>
              <a:t>Responsibility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4443ED-0E52-314F-A76F-C4850DA6C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as Father</a:t>
            </a:r>
          </a:p>
        </p:txBody>
      </p:sp>
    </p:spTree>
    <p:extLst>
      <p:ext uri="{BB962C8B-B14F-4D97-AF65-F5344CB8AC3E}">
        <p14:creationId xmlns:p14="http://schemas.microsoft.com/office/powerpoint/2010/main" val="3084191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4E4AFD-BCEA-1F47-AD35-BBD1B2A94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1470" indent="-331470">
              <a:buFont typeface="+mj-lt"/>
              <a:buAutoNum type="arabicPeriod"/>
            </a:pPr>
            <a:r>
              <a:rPr lang="en-US" sz="2000" dirty="0"/>
              <a:t>Position</a:t>
            </a:r>
          </a:p>
          <a:p>
            <a:pPr marL="605790" indent="-605790">
              <a:buFont typeface="+mj-lt"/>
              <a:buAutoNum type="arabicPeriod"/>
            </a:pPr>
            <a:r>
              <a:rPr lang="en-US" sz="5400" b="1" dirty="0"/>
              <a:t>Responsibility</a:t>
            </a:r>
          </a:p>
          <a:p>
            <a:pPr marL="914400" lvl="1" indent="-514350"/>
            <a:r>
              <a:rPr lang="en-US" sz="4000" dirty="0"/>
              <a:t>Greek “Father” -</a:t>
            </a:r>
            <a:br>
              <a:rPr lang="en-US" sz="4000" dirty="0"/>
            </a:br>
            <a:r>
              <a:rPr lang="en-US" sz="4000" i="1" dirty="0"/>
              <a:t>PATER</a:t>
            </a:r>
            <a:r>
              <a:rPr lang="en-US" sz="4000" dirty="0"/>
              <a:t> = Nourisher / Provider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4443ED-0E52-314F-A76F-C4850DA6C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as Father</a:t>
            </a:r>
          </a:p>
        </p:txBody>
      </p:sp>
    </p:spTree>
    <p:extLst>
      <p:ext uri="{BB962C8B-B14F-4D97-AF65-F5344CB8AC3E}">
        <p14:creationId xmlns:p14="http://schemas.microsoft.com/office/powerpoint/2010/main" val="669681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4E4AFD-BCEA-1F47-AD35-BBD1B2A94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7230" indent="-697230">
              <a:buFont typeface="+mj-lt"/>
              <a:buAutoNum type="alphaUcPeriod"/>
            </a:pPr>
            <a:r>
              <a:rPr lang="en-US" sz="4400" b="1" dirty="0"/>
              <a:t>Love their wives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4443ED-0E52-314F-A76F-C4850DA6C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of Fathers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91D641-BB8A-F347-9622-F8CC237D3E9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3200" dirty="0"/>
              <a:t>So husbands ought also to love their own wives as their own bodies. He who loves his own wife loves himself;</a:t>
            </a:r>
          </a:p>
          <a:p>
            <a:r>
              <a:rPr lang="en-US" sz="3200" b="1" dirty="0"/>
              <a:t>- Ephesians 5:28</a:t>
            </a:r>
          </a:p>
        </p:txBody>
      </p:sp>
    </p:spTree>
    <p:extLst>
      <p:ext uri="{BB962C8B-B14F-4D97-AF65-F5344CB8AC3E}">
        <p14:creationId xmlns:p14="http://schemas.microsoft.com/office/powerpoint/2010/main" val="3729206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4E4AFD-BCEA-1F47-AD35-BBD1B2A94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7230" indent="-697230">
              <a:buFont typeface="+mj-lt"/>
              <a:buAutoNum type="alphaUcPeriod" startAt="2"/>
            </a:pPr>
            <a:r>
              <a:rPr lang="en-US" sz="4400" b="1" dirty="0"/>
              <a:t>Train their children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4443ED-0E52-314F-A76F-C4850DA6C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of Fathers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91D641-BB8A-F347-9622-F8CC237D3E9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3200" dirty="0"/>
              <a:t>Fathers, do not provoke your children to anger, but bring them up in the discipline and instruction of the Lord. </a:t>
            </a:r>
          </a:p>
          <a:p>
            <a:r>
              <a:rPr lang="en-US" sz="3200" b="1" dirty="0"/>
              <a:t>- Ephesians 6:4</a:t>
            </a:r>
          </a:p>
        </p:txBody>
      </p:sp>
    </p:spTree>
    <p:extLst>
      <p:ext uri="{BB962C8B-B14F-4D97-AF65-F5344CB8AC3E}">
        <p14:creationId xmlns:p14="http://schemas.microsoft.com/office/powerpoint/2010/main" val="3337179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4E4AFD-BCEA-1F47-AD35-BBD1B2A94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7230" indent="-697230">
              <a:buFont typeface="+mj-lt"/>
              <a:buAutoNum type="alphaUcPeriod" startAt="3"/>
            </a:pPr>
            <a:r>
              <a:rPr lang="en-US" sz="4400" b="1" dirty="0"/>
              <a:t>Manage the home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4443ED-0E52-314F-A76F-C4850DA6C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of Fathers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91D641-BB8A-F347-9622-F8CC237D3E9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3200" dirty="0"/>
              <a:t>He must be one who manages his own household well, keeping his children under control with all dignity.</a:t>
            </a:r>
          </a:p>
          <a:p>
            <a:r>
              <a:rPr lang="en-US" sz="3200" b="1" dirty="0"/>
              <a:t>- I Timothy 3:4</a:t>
            </a:r>
          </a:p>
        </p:txBody>
      </p:sp>
    </p:spTree>
    <p:extLst>
      <p:ext uri="{BB962C8B-B14F-4D97-AF65-F5344CB8AC3E}">
        <p14:creationId xmlns:p14="http://schemas.microsoft.com/office/powerpoint/2010/main" val="4188657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1E904E-CC8C-1D48-B4ED-98B594D29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347619"/>
            <a:ext cx="7973170" cy="3693156"/>
          </a:xfrm>
        </p:spPr>
        <p:txBody>
          <a:bodyPr/>
          <a:lstStyle/>
          <a:p>
            <a:r>
              <a:rPr lang="en-US" sz="28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BIG PROBLEM WITH IMMATURE MEN:</a:t>
            </a:r>
          </a:p>
          <a:p>
            <a:r>
              <a:rPr lang="en-US" sz="4800" dirty="0"/>
              <a:t>They want the position without the responsibilities.</a:t>
            </a:r>
          </a:p>
        </p:txBody>
      </p:sp>
    </p:spTree>
    <p:extLst>
      <p:ext uri="{BB962C8B-B14F-4D97-AF65-F5344CB8AC3E}">
        <p14:creationId xmlns:p14="http://schemas.microsoft.com/office/powerpoint/2010/main" val="2456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1E904E-CC8C-1D48-B4ED-98B594D29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347619"/>
            <a:ext cx="7973170" cy="3693156"/>
          </a:xfrm>
        </p:spPr>
        <p:txBody>
          <a:bodyPr/>
          <a:lstStyle/>
          <a:p>
            <a:r>
              <a:rPr lang="en-US" sz="28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BIG PROBLEM WITH IMMATURE MEN:</a:t>
            </a:r>
          </a:p>
          <a:p>
            <a:r>
              <a:rPr lang="en-US" sz="4800" dirty="0"/>
              <a:t>They want the position </a:t>
            </a:r>
            <a:r>
              <a:rPr lang="en-US" sz="4800" u="sng" dirty="0"/>
              <a:t>without</a:t>
            </a:r>
            <a:r>
              <a:rPr lang="en-US" sz="4800" dirty="0"/>
              <a:t> the responsibilities.</a:t>
            </a:r>
          </a:p>
        </p:txBody>
      </p:sp>
    </p:spTree>
    <p:extLst>
      <p:ext uri="{BB962C8B-B14F-4D97-AF65-F5344CB8AC3E}">
        <p14:creationId xmlns:p14="http://schemas.microsoft.com/office/powerpoint/2010/main" val="145376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8B6C2-B781-A54F-908F-A801A26C6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435" y="0"/>
            <a:ext cx="67551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52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E83220-DB79-5B46-B20D-ED9E59440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Responsibility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Relationship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A73516-9D79-6241-B0B8-6F526B299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as Father</a:t>
            </a:r>
          </a:p>
        </p:txBody>
      </p:sp>
    </p:spTree>
    <p:extLst>
      <p:ext uri="{BB962C8B-B14F-4D97-AF65-F5344CB8AC3E}">
        <p14:creationId xmlns:p14="http://schemas.microsoft.com/office/powerpoint/2010/main" val="2946378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E83220-DB79-5B46-B20D-ED9E59440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Responsibility</a:t>
            </a:r>
          </a:p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Relationship</a:t>
            </a:r>
          </a:p>
          <a:p>
            <a:pPr marL="1097280" lvl="1" indent="-697230"/>
            <a:r>
              <a:rPr lang="en-US" sz="4000" dirty="0"/>
              <a:t>Intimate Father (</a:t>
            </a:r>
            <a:r>
              <a:rPr lang="en-US" sz="4000" i="1" dirty="0"/>
              <a:t>ABBA</a:t>
            </a:r>
            <a:r>
              <a:rPr lang="en-US" sz="4000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A73516-9D79-6241-B0B8-6F526B299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as Father</a:t>
            </a:r>
          </a:p>
        </p:txBody>
      </p:sp>
    </p:spTree>
    <p:extLst>
      <p:ext uri="{BB962C8B-B14F-4D97-AF65-F5344CB8AC3E}">
        <p14:creationId xmlns:p14="http://schemas.microsoft.com/office/powerpoint/2010/main" val="3478978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E2FF0D-0153-2A44-8425-8B7978F69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/>
              <a:t>Becoming a father is a gift </a:t>
            </a:r>
            <a:br>
              <a:rPr lang="en-US" sz="4000" b="1" dirty="0"/>
            </a:br>
            <a:r>
              <a:rPr lang="en-US" sz="4000" b="1" dirty="0"/>
              <a:t>from God and moves us to: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lphaUcPeriod"/>
            </a:pPr>
            <a:r>
              <a:rPr lang="en-US" sz="3200" dirty="0"/>
              <a:t>Accept sacrificial leadership role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ED20FF-EFD5-5243-86D0-D1EF03E3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67173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E2FF0D-0153-2A44-8425-8B7978F69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/>
              <a:t>Becoming a father is a gift </a:t>
            </a:r>
            <a:br>
              <a:rPr lang="en-US" sz="4000" b="1" dirty="0"/>
            </a:br>
            <a:r>
              <a:rPr lang="en-US" sz="4000" b="1" dirty="0"/>
              <a:t>from God and moves us to: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lphaUcPeriod"/>
            </a:pPr>
            <a:r>
              <a:rPr lang="en-US" sz="3200" dirty="0"/>
              <a:t>Accept sacrificial leadership role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lphaUcPeriod"/>
            </a:pPr>
            <a:r>
              <a:rPr lang="en-US" sz="3200" dirty="0"/>
              <a:t>Accept responsibilities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ED20FF-EFD5-5243-86D0-D1EF03E3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91444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E2FF0D-0153-2A44-8425-8B7978F69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/>
              <a:t>Becoming a father is a gift </a:t>
            </a:r>
            <a:br>
              <a:rPr lang="en-US" sz="4000" b="1" dirty="0"/>
            </a:br>
            <a:r>
              <a:rPr lang="en-US" sz="4000" b="1" dirty="0"/>
              <a:t>from God and moves us to: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lphaUcPeriod"/>
            </a:pPr>
            <a:r>
              <a:rPr lang="en-US" sz="3200" dirty="0"/>
              <a:t>Accept sacrificial leadership role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lphaUcPeriod"/>
            </a:pPr>
            <a:r>
              <a:rPr lang="en-US" sz="3200" dirty="0"/>
              <a:t>Accept responsibilities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lphaUcPeriod"/>
            </a:pPr>
            <a:r>
              <a:rPr lang="en-US" sz="3200" dirty="0"/>
              <a:t>Accept transparency / vulnerability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ED20FF-EFD5-5243-86D0-D1EF03E3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875801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1983F6-F365-2B45-92E9-C28E44444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father of the righteous will greatly rejoice.</a:t>
            </a:r>
          </a:p>
          <a:p>
            <a:r>
              <a:rPr lang="en-US" sz="4000" dirty="0"/>
              <a:t>And he who has a wise son will be glad in him.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6691-336F-E040-A2CD-52BFEF7B98C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- Proverbs 23:24 </a:t>
            </a:r>
          </a:p>
        </p:txBody>
      </p:sp>
    </p:spTree>
    <p:extLst>
      <p:ext uri="{BB962C8B-B14F-4D97-AF65-F5344CB8AC3E}">
        <p14:creationId xmlns:p14="http://schemas.microsoft.com/office/powerpoint/2010/main" val="3459810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70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28FDB-E15F-C343-9813-F3F6BC977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01" y="375582"/>
            <a:ext cx="3204377" cy="77922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C70A8"/>
                </a:solidFill>
              </a:rPr>
              <a:t>MOTHERS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C601A7-8A50-E448-AAB9-56573B409141}"/>
              </a:ext>
            </a:extLst>
          </p:cNvPr>
          <p:cNvSpPr txBox="1">
            <a:spLocks/>
          </p:cNvSpPr>
          <p:nvPr/>
        </p:nvSpPr>
        <p:spPr>
          <a:xfrm>
            <a:off x="4881945" y="375582"/>
            <a:ext cx="3204377" cy="779228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ctr"/>
            <a:r>
              <a:rPr lang="en-US" sz="4000" dirty="0">
                <a:solidFill>
                  <a:srgbClr val="0C70A8"/>
                </a:solidFill>
              </a:rPr>
              <a:t>FATHERS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E5A3BE-252B-2345-9CE6-0E9CD6FFA026}"/>
              </a:ext>
            </a:extLst>
          </p:cNvPr>
          <p:cNvSpPr txBox="1"/>
          <p:nvPr/>
        </p:nvSpPr>
        <p:spPr>
          <a:xfrm>
            <a:off x="4251151" y="411253"/>
            <a:ext cx="534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&amp;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198F7A-AF1E-3E4A-967F-76F103AEDCE9}"/>
              </a:ext>
            </a:extLst>
          </p:cNvPr>
          <p:cNvSpPr txBox="1"/>
          <p:nvPr/>
        </p:nvSpPr>
        <p:spPr>
          <a:xfrm>
            <a:off x="1686434" y="1227041"/>
            <a:ext cx="5771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WANT FOR THEIR CHILDREN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D2E606-78AB-1E44-ACBF-C6CD5106F02F}"/>
              </a:ext>
            </a:extLst>
          </p:cNvPr>
          <p:cNvSpPr txBox="1"/>
          <p:nvPr/>
        </p:nvSpPr>
        <p:spPr>
          <a:xfrm>
            <a:off x="934159" y="2169458"/>
            <a:ext cx="323625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Safety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Happiness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Well married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Mothers pray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D8F75-5C4B-D643-BAC4-D6E5B04E9114}"/>
              </a:ext>
            </a:extLst>
          </p:cNvPr>
          <p:cNvSpPr txBox="1"/>
          <p:nvPr/>
        </p:nvSpPr>
        <p:spPr>
          <a:xfrm>
            <a:off x="5185419" y="2169458"/>
            <a:ext cx="323625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Strong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Settled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Wise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Fathers wait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97C9C-A1F8-5F4E-AAEC-B3605BB93320}"/>
              </a:ext>
            </a:extLst>
          </p:cNvPr>
          <p:cNvCxnSpPr/>
          <p:nvPr/>
        </p:nvCxnSpPr>
        <p:spPr>
          <a:xfrm>
            <a:off x="4545106" y="2001472"/>
            <a:ext cx="0" cy="2859741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807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20A9-9E37-754C-9BB8-38487F8E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Who do you identify most with in this story?</a:t>
            </a:r>
          </a:p>
        </p:txBody>
      </p:sp>
    </p:spTree>
    <p:extLst>
      <p:ext uri="{BB962C8B-B14F-4D97-AF65-F5344CB8AC3E}">
        <p14:creationId xmlns:p14="http://schemas.microsoft.com/office/powerpoint/2010/main" val="218150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0A-09D7-C041-AA18-82653F54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/>
              <a:t>I learned that fathers were important, especially those </a:t>
            </a:r>
            <a:r>
              <a:rPr lang="en-US" sz="4000" dirty="0"/>
              <a:t>who knew and strived for what is best for their families.</a:t>
            </a:r>
          </a:p>
        </p:txBody>
      </p:sp>
    </p:spTree>
    <p:extLst>
      <p:ext uri="{BB962C8B-B14F-4D97-AF65-F5344CB8AC3E}">
        <p14:creationId xmlns:p14="http://schemas.microsoft.com/office/powerpoint/2010/main" val="233091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1A589-E94D-5048-827D-256B49E54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God as Father</a:t>
            </a:r>
          </a:p>
        </p:txBody>
      </p:sp>
    </p:spTree>
    <p:extLst>
      <p:ext uri="{BB962C8B-B14F-4D97-AF65-F5344CB8AC3E}">
        <p14:creationId xmlns:p14="http://schemas.microsoft.com/office/powerpoint/2010/main" val="129560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4E4AFD-BCEA-1F47-AD35-BBD1B2A94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Position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4443ED-0E52-314F-A76F-C4850DA6C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as Father</a:t>
            </a:r>
          </a:p>
        </p:txBody>
      </p:sp>
    </p:spTree>
    <p:extLst>
      <p:ext uri="{BB962C8B-B14F-4D97-AF65-F5344CB8AC3E}">
        <p14:creationId xmlns:p14="http://schemas.microsoft.com/office/powerpoint/2010/main" val="281064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4E4AFD-BCEA-1F47-AD35-BBD1B2A94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Position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sz="3600" dirty="0"/>
              <a:t>AB = Chief / Principal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4443ED-0E52-314F-A76F-C4850DA6C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as Father</a:t>
            </a:r>
          </a:p>
        </p:txBody>
      </p:sp>
    </p:spTree>
    <p:extLst>
      <p:ext uri="{BB962C8B-B14F-4D97-AF65-F5344CB8AC3E}">
        <p14:creationId xmlns:p14="http://schemas.microsoft.com/office/powerpoint/2010/main" val="70967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4E4AFD-BCEA-1F47-AD35-BBD1B2A94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Position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sz="3600" dirty="0"/>
              <a:t>AB = Chief / Principal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sz="3600" dirty="0"/>
              <a:t>Position of male in marriage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4443ED-0E52-314F-A76F-C4850DA6C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as Father</a:t>
            </a:r>
          </a:p>
        </p:txBody>
      </p:sp>
    </p:spTree>
    <p:extLst>
      <p:ext uri="{BB962C8B-B14F-4D97-AF65-F5344CB8AC3E}">
        <p14:creationId xmlns:p14="http://schemas.microsoft.com/office/powerpoint/2010/main" val="231471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4E4AFD-BCEA-1F47-AD35-BBD1B2A94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7230" indent="-697230">
              <a:buFont typeface="+mj-lt"/>
              <a:buAutoNum type="arabicPeriod"/>
            </a:pPr>
            <a:r>
              <a:rPr lang="en-US" sz="5400" b="1" dirty="0"/>
              <a:t>Position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sz="3600" dirty="0"/>
              <a:t>AB = Chief / Principal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sz="3600" dirty="0"/>
              <a:t>Position of male in marriage</a:t>
            </a:r>
          </a:p>
          <a:p>
            <a:pPr marL="914400" lvl="1" indent="-514350">
              <a:spcAft>
                <a:spcPts val="1200"/>
              </a:spcAft>
            </a:pPr>
            <a:r>
              <a:rPr lang="en-US" sz="3600" dirty="0"/>
              <a:t>Designates both male and leader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4443ED-0E52-314F-A76F-C4850DA6C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as Father</a:t>
            </a:r>
          </a:p>
        </p:txBody>
      </p:sp>
    </p:spTree>
    <p:extLst>
      <p:ext uri="{BB962C8B-B14F-4D97-AF65-F5344CB8AC3E}">
        <p14:creationId xmlns:p14="http://schemas.microsoft.com/office/powerpoint/2010/main" val="770119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0A-09D7-C041-AA18-82653F54C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0"/>
            <a:ext cx="7442421" cy="5143500"/>
          </a:xfrm>
        </p:spPr>
        <p:txBody>
          <a:bodyPr>
            <a:normAutofit/>
          </a:bodyPr>
          <a:lstStyle/>
          <a:p>
            <a:r>
              <a:rPr lang="en-US" sz="4000" dirty="0"/>
              <a:t>Some believe man simply took charge because of his strength.</a:t>
            </a:r>
          </a:p>
        </p:txBody>
      </p:sp>
    </p:spTree>
    <p:extLst>
      <p:ext uri="{BB962C8B-B14F-4D97-AF65-F5344CB8AC3E}">
        <p14:creationId xmlns:p14="http://schemas.microsoft.com/office/powerpoint/2010/main" val="1052322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465</Words>
  <Application>Microsoft Macintosh PowerPoint</Application>
  <PresentationFormat>On-screen Show (16:9)</PresentationFormat>
  <Paragraphs>87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Lato</vt:lpstr>
      <vt:lpstr>Lato Black</vt:lpstr>
      <vt:lpstr>Lato Regular</vt:lpstr>
      <vt:lpstr>Office Theme</vt:lpstr>
      <vt:lpstr>Father Knows Best</vt:lpstr>
      <vt:lpstr>PowerPoint Presentation</vt:lpstr>
      <vt:lpstr>I learned that fathers were important, especially those who knew and strived for what is best for their families.</vt:lpstr>
      <vt:lpstr>PowerPoint Presentation</vt:lpstr>
      <vt:lpstr>God as Father</vt:lpstr>
      <vt:lpstr>God as Father</vt:lpstr>
      <vt:lpstr>God as Father</vt:lpstr>
      <vt:lpstr>God as Father</vt:lpstr>
      <vt:lpstr>Some believe man simply took charge because of his strength.</vt:lpstr>
      <vt:lpstr>We believe God created the:</vt:lpstr>
      <vt:lpstr>Jesus rebuked men for straying from the ideals they were given to live by in marriage but did not take away their God-given positions in the home and church.</vt:lpstr>
      <vt:lpstr>Man’s Position as Husband and Father</vt:lpstr>
      <vt:lpstr>God as Father</vt:lpstr>
      <vt:lpstr>God as Father</vt:lpstr>
      <vt:lpstr>Responsibilities of Fathers</vt:lpstr>
      <vt:lpstr>Responsibilities of Fathers</vt:lpstr>
      <vt:lpstr>Responsibilities of Fathers</vt:lpstr>
      <vt:lpstr>PowerPoint Presentation</vt:lpstr>
      <vt:lpstr>PowerPoint Presentation</vt:lpstr>
      <vt:lpstr>God as Father</vt:lpstr>
      <vt:lpstr>God as Father</vt:lpstr>
      <vt:lpstr>Summary</vt:lpstr>
      <vt:lpstr>Summary</vt:lpstr>
      <vt:lpstr>Summary</vt:lpstr>
      <vt:lpstr>PowerPoint Presentation</vt:lpstr>
      <vt:lpstr>MOTHERS</vt:lpstr>
      <vt:lpstr>Who do you identify most with in this story?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58</cp:revision>
  <dcterms:created xsi:type="dcterms:W3CDTF">2014-03-24T02:15:36Z</dcterms:created>
  <dcterms:modified xsi:type="dcterms:W3CDTF">2021-06-21T15:31:29Z</dcterms:modified>
</cp:coreProperties>
</file>